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60" r:id="rId1"/>
  </p:sldMasterIdLst>
  <p:notesMasterIdLst>
    <p:notesMasterId r:id="rId17"/>
  </p:notesMasterIdLst>
  <p:sldIdLst>
    <p:sldId id="257" r:id="rId2"/>
    <p:sldId id="500" r:id="rId3"/>
    <p:sldId id="496" r:id="rId4"/>
    <p:sldId id="336" r:id="rId5"/>
    <p:sldId id="474" r:id="rId6"/>
    <p:sldId id="505" r:id="rId7"/>
    <p:sldId id="498" r:id="rId8"/>
    <p:sldId id="466" r:id="rId9"/>
    <p:sldId id="492" r:id="rId10"/>
    <p:sldId id="508" r:id="rId11"/>
    <p:sldId id="507" r:id="rId12"/>
    <p:sldId id="476" r:id="rId13"/>
    <p:sldId id="478" r:id="rId14"/>
    <p:sldId id="503" r:id="rId15"/>
    <p:sldId id="482" r:id="rId16"/>
  </p:sldIdLst>
  <p:sldSz cx="9144000" cy="6858000" type="screen4x3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utakaYamada" initials="Y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00CC00"/>
    <a:srgbClr val="00FF00"/>
    <a:srgbClr val="FF9900"/>
    <a:srgbClr val="99FF99"/>
    <a:srgbClr val="0000FF"/>
    <a:srgbClr val="3333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間スタイル 3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3" autoAdjust="0"/>
    <p:restoredTop sz="95378" autoAdjust="0"/>
  </p:normalViewPr>
  <p:slideViewPr>
    <p:cSldViewPr snapToGrid="0" snapToObjects="1">
      <p:cViewPr>
        <p:scale>
          <a:sx n="62" d="100"/>
          <a:sy n="62" d="100"/>
        </p:scale>
        <p:origin x="-1596" y="-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6247" cy="496811"/>
          </a:xfrm>
          <a:prstGeom prst="rect">
            <a:avLst/>
          </a:prstGeom>
        </p:spPr>
        <p:txBody>
          <a:bodyPr vert="horz" lIns="92116" tIns="46058" rIns="92116" bIns="46058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49826" y="0"/>
            <a:ext cx="2946246" cy="496811"/>
          </a:xfrm>
          <a:prstGeom prst="rect">
            <a:avLst/>
          </a:prstGeom>
        </p:spPr>
        <p:txBody>
          <a:bodyPr vert="horz" lIns="92116" tIns="46058" rIns="92116" bIns="46058" rtlCol="0"/>
          <a:lstStyle>
            <a:lvl1pPr algn="r">
              <a:defRPr sz="1200"/>
            </a:lvl1pPr>
          </a:lstStyle>
          <a:p>
            <a:fld id="{4029CAA0-CB2C-403C-869B-AC01E7FC3D78}" type="datetimeFigureOut">
              <a:rPr kumimoji="1" lang="ja-JP" altLang="en-US" smtClean="0"/>
              <a:t>2017/9/11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16" tIns="46058" rIns="92116" bIns="46058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288" y="4715707"/>
            <a:ext cx="5439101" cy="4468101"/>
          </a:xfrm>
          <a:prstGeom prst="rect">
            <a:avLst/>
          </a:prstGeom>
        </p:spPr>
        <p:txBody>
          <a:bodyPr vert="horz" lIns="92116" tIns="46058" rIns="92116" bIns="46058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9429818"/>
            <a:ext cx="2946247" cy="496810"/>
          </a:xfrm>
          <a:prstGeom prst="rect">
            <a:avLst/>
          </a:prstGeom>
        </p:spPr>
        <p:txBody>
          <a:bodyPr vert="horz" lIns="92116" tIns="46058" rIns="92116" bIns="46058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49826" y="9429818"/>
            <a:ext cx="2946246" cy="496810"/>
          </a:xfrm>
          <a:prstGeom prst="rect">
            <a:avLst/>
          </a:prstGeom>
        </p:spPr>
        <p:txBody>
          <a:bodyPr vert="horz" lIns="92116" tIns="46058" rIns="92116" bIns="46058" rtlCol="0" anchor="b"/>
          <a:lstStyle>
            <a:lvl1pPr algn="r">
              <a:defRPr sz="1200"/>
            </a:lvl1pPr>
          </a:lstStyle>
          <a:p>
            <a:fld id="{4C7576F0-6FE5-4D37-98B0-B1EFF7BE16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298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Today I would like to introduce “HTS Road Map for Power Applications”, which was done by IEA-HTS-IA.</a:t>
            </a:r>
            <a:endParaRPr lang="ja-JP" altLang="ja-JP" dirty="0"/>
          </a:p>
          <a:p>
            <a:r>
              <a:rPr lang="en-US" altLang="ja-JP" dirty="0"/>
              <a:t>Here are the authors, me, xxx, </a:t>
            </a:r>
            <a:r>
              <a:rPr lang="en-US" altLang="ja-JP" dirty="0" err="1"/>
              <a:t>yyy</a:t>
            </a:r>
            <a:r>
              <a:rPr lang="en-US" altLang="ja-JP" dirty="0"/>
              <a:t>, and the committee members of IEA-HTS-IA.</a:t>
            </a:r>
            <a:endParaRPr lang="ja-JP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576F0-6FE5-4D37-98B0-B1EFF7BE162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B62AD4-0E75-49E8-B6AC-689EB17F4D43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092386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8120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3659983" y="4058320"/>
            <a:ext cx="5484017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3649893" y="5127762"/>
            <a:ext cx="5494108" cy="462307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2508499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328" y="232346"/>
            <a:ext cx="7336093" cy="9080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282347"/>
            <a:ext cx="7308309" cy="5101676"/>
          </a:xfrm>
          <a:prstGeom prst="rect">
            <a:avLst/>
          </a:prstGeom>
        </p:spPr>
        <p:txBody>
          <a:bodyPr/>
          <a:lstStyle>
            <a:lvl1pPr>
              <a:buClr>
                <a:srgbClr val="7030A0"/>
              </a:buClr>
              <a:defRPr b="1">
                <a:solidFill>
                  <a:schemeClr val="bg2"/>
                </a:solidFill>
                <a:latin typeface="Calibri" pitchFamily="34" charset="0"/>
              </a:defRPr>
            </a:lvl1pPr>
            <a:lvl2pPr>
              <a:buClr>
                <a:srgbClr val="7030A0"/>
              </a:buClr>
              <a:defRPr b="1">
                <a:solidFill>
                  <a:schemeClr val="bg2"/>
                </a:solidFill>
                <a:latin typeface="Calibri" pitchFamily="34" charset="0"/>
              </a:defRPr>
            </a:lvl2pPr>
            <a:lvl3pPr>
              <a:buClr>
                <a:srgbClr val="7030A0"/>
              </a:buClr>
              <a:defRPr b="1">
                <a:solidFill>
                  <a:schemeClr val="bg2"/>
                </a:solidFill>
                <a:latin typeface="Calibri" pitchFamily="34" charset="0"/>
              </a:defRPr>
            </a:lvl3pPr>
            <a:lvl4pPr>
              <a:buClr>
                <a:srgbClr val="0099CC"/>
              </a:buClr>
              <a:buFont typeface="Wingdings" pitchFamily="2" charset="2"/>
              <a:buChar char="§"/>
              <a:defRPr b="1">
                <a:solidFill>
                  <a:schemeClr val="bg2"/>
                </a:solidFill>
                <a:latin typeface="Calibri" pitchFamily="34" charset="0"/>
              </a:defRPr>
            </a:lvl4pPr>
            <a:lvl5pPr>
              <a:buClr>
                <a:srgbClr val="0099CC"/>
              </a:buClr>
              <a:buSzPct val="70000"/>
              <a:buFont typeface="Wingdings" pitchFamily="2" charset="2"/>
              <a:buChar char="Ø"/>
              <a:defRPr sz="1800" b="1">
                <a:solidFill>
                  <a:schemeClr val="bg2"/>
                </a:solidFill>
                <a:latin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3685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4421" y="2660603"/>
            <a:ext cx="7322075" cy="605111"/>
          </a:xfrm>
          <a:prstGeom prst="rect">
            <a:avLst/>
          </a:prstGeom>
        </p:spPr>
        <p:txBody>
          <a:bodyPr anchor="t"/>
          <a:lstStyle>
            <a:lvl1pPr algn="l">
              <a:defRPr sz="32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4805" y="3678226"/>
            <a:ext cx="7311066" cy="40075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3008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64" y="173831"/>
            <a:ext cx="7215754" cy="6469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92441" y="1069092"/>
            <a:ext cx="3223337" cy="17666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Clr>
                <a:srgbClr val="7030A0"/>
              </a:buClr>
              <a:defRPr sz="2800"/>
            </a:lvl1pPr>
            <a:lvl2pPr>
              <a:buClr>
                <a:srgbClr val="7030A0"/>
              </a:buClr>
              <a:defRPr sz="2400"/>
            </a:lvl2pPr>
            <a:lvl3pPr>
              <a:buClr>
                <a:srgbClr val="7030A0"/>
              </a:buCl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1923" y="1069092"/>
            <a:ext cx="3223337" cy="17666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Clr>
                <a:srgbClr val="7030A0"/>
              </a:buClr>
              <a:defRPr sz="2800"/>
            </a:lvl1pPr>
            <a:lvl2pPr>
              <a:buClr>
                <a:srgbClr val="7030A0"/>
              </a:buClr>
              <a:defRPr sz="2400"/>
            </a:lvl2pPr>
            <a:lvl3pPr>
              <a:buClr>
                <a:srgbClr val="7030A0"/>
              </a:buCl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44573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688" y="371475"/>
            <a:ext cx="7216775" cy="9080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02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52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2731" y="266933"/>
            <a:ext cx="7337262" cy="585418"/>
          </a:xfrm>
          <a:prstGeom prst="rect">
            <a:avLst/>
          </a:prstGeom>
        </p:spPr>
        <p:txBody>
          <a:bodyPr anchor="b">
            <a:spAutoFit/>
          </a:bodyPr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68379" y="1002633"/>
            <a:ext cx="7231254" cy="5342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7757" y="6421244"/>
            <a:ext cx="7216111" cy="3084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91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C8D0A9-C91F-424E-84C9-29FD8493B3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927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43827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187325"/>
            <a:ext cx="732472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09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2"/>
          </a:solidFill>
          <a:latin typeface="Calibri" pitchFamily="34" charset="0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2"/>
          </a:solidFill>
          <a:latin typeface="Calibri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2"/>
          </a:solidFill>
          <a:latin typeface="Calibri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2"/>
          </a:solidFill>
          <a:latin typeface="Calibri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2"/>
          </a:solidFill>
          <a:latin typeface="Calibri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500">
          <a:solidFill>
            <a:srgbClr val="003366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500">
          <a:solidFill>
            <a:srgbClr val="003366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500">
          <a:solidFill>
            <a:srgbClr val="003366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500">
          <a:solidFill>
            <a:srgbClr val="003366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SzPct val="90000"/>
        <a:buFont typeface="Wingdings" charset="0"/>
        <a:buChar char="n"/>
        <a:defRPr kumimoji="1" sz="2800" b="1">
          <a:solidFill>
            <a:schemeClr val="bg2"/>
          </a:solidFill>
          <a:latin typeface="Calibri" pitchFamily="34" charset="0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charset="0"/>
        <a:buChar char="l"/>
        <a:defRPr kumimoji="1" sz="2400" b="1">
          <a:solidFill>
            <a:schemeClr val="bg2"/>
          </a:solidFill>
          <a:latin typeface="Calibri" pitchFamily="34" charset="0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charset="0"/>
        <a:buChar char="w"/>
        <a:defRPr kumimoji="1" sz="2000" b="1">
          <a:solidFill>
            <a:schemeClr val="bg2"/>
          </a:solidFill>
          <a:latin typeface="Calibri" pitchFamily="34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charset="0"/>
        <a:defRPr kumimoji="1" sz="2000" b="1">
          <a:solidFill>
            <a:srgbClr val="017898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charset="0"/>
        <a:buChar char=""/>
        <a:defRPr kumimoji="1" sz="2000" b="1">
          <a:solidFill>
            <a:srgbClr val="017898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"/>
        <a:defRPr kumimoji="1" sz="2000" b="1">
          <a:solidFill>
            <a:srgbClr val="017898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"/>
        <a:defRPr kumimoji="1" sz="2000" b="1">
          <a:solidFill>
            <a:srgbClr val="017898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"/>
        <a:defRPr kumimoji="1" sz="2000" b="1">
          <a:solidFill>
            <a:srgbClr val="017898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"/>
        <a:defRPr kumimoji="1" sz="2000" b="1">
          <a:solidFill>
            <a:srgbClr val="017898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18" Type="http://schemas.openxmlformats.org/officeDocument/2006/relationships/image" Target="../media/image37.jpe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5.png"/><Relationship Id="rId20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5" Type="http://schemas.openxmlformats.org/officeDocument/2006/relationships/image" Target="../media/image34.jpeg"/><Relationship Id="rId10" Type="http://schemas.openxmlformats.org/officeDocument/2006/relationships/image" Target="../media/image29.png"/><Relationship Id="rId19" Type="http://schemas.openxmlformats.org/officeDocument/2006/relationships/image" Target="../media/image38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411933" y="3146910"/>
            <a:ext cx="7296096" cy="8309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ja-JP" b="1" dirty="0" smtClean="0">
                <a:latin typeface="Calibri" charset="0"/>
              </a:rPr>
              <a:t>Yutaka Yamada</a:t>
            </a:r>
            <a:r>
              <a:rPr lang="ja-JP" altLang="en-US" b="1" dirty="0" smtClean="0">
                <a:latin typeface="Calibri" charset="0"/>
              </a:rPr>
              <a:t>　</a:t>
            </a:r>
            <a:r>
              <a:rPr lang="en-US" b="1" dirty="0" smtClean="0">
                <a:latin typeface="Calibri" charset="0"/>
              </a:rPr>
              <a:t>(</a:t>
            </a:r>
            <a:r>
              <a:rPr lang="en-US" altLang="ja-JP" b="1" dirty="0" smtClean="0">
                <a:latin typeface="Calibri" charset="0"/>
              </a:rPr>
              <a:t>IEA-HTS OA, SSTC: Shanghai Superconductor Technology Co. </a:t>
            </a:r>
            <a:r>
              <a:rPr lang="en-US" altLang="ja-JP" b="1" dirty="0" smtClean="0">
                <a:latin typeface="Calibri" charset="0"/>
              </a:rPr>
              <a:t>Ltd)</a:t>
            </a:r>
            <a:endParaRPr lang="en-US" b="1" dirty="0" smtClean="0">
              <a:latin typeface="Calibri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516327"/>
            <a:ext cx="9144000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bg2"/>
                </a:solidFill>
              </a:rPr>
              <a:t>HTS </a:t>
            </a:r>
            <a:r>
              <a:rPr lang="en-US" altLang="ja-JP" sz="3200" b="1" dirty="0" smtClean="0">
                <a:solidFill>
                  <a:schemeClr val="bg2"/>
                </a:solidFill>
              </a:rPr>
              <a:t>Activity: China Update</a:t>
            </a:r>
            <a:endParaRPr lang="ja-JP" altLang="ja-JP" sz="3200" dirty="0">
              <a:solidFill>
                <a:schemeClr val="bg2"/>
              </a:solidFill>
            </a:endParaRPr>
          </a:p>
        </p:txBody>
      </p:sp>
      <p:sp>
        <p:nvSpPr>
          <p:cNvPr id="7" name="スライド番号プレースホルダー 2"/>
          <p:cNvSpPr txBox="1">
            <a:spLocks/>
          </p:cNvSpPr>
          <p:nvPr/>
        </p:nvSpPr>
        <p:spPr>
          <a:xfrm>
            <a:off x="8847161" y="6492875"/>
            <a:ext cx="59367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C8D0A9-C91F-424E-84C9-29FD8493B3AC}" type="slidenum">
              <a:rPr kumimoji="1" lang="ja-JP" altLang="en-US" sz="1400" smtClean="0"/>
              <a:pPr/>
              <a:t>1</a:t>
            </a:fld>
            <a:endParaRPr kumimoji="1" lang="ja-JP" altLang="en-US" sz="14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1592008" y="5287079"/>
            <a:ext cx="729609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Pct val="90000"/>
              <a:buFont typeface="Wingdings" charset="0"/>
              <a:buNone/>
              <a:defRPr kumimoji="1" sz="2400" b="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charset="0"/>
              <a:buNone/>
              <a:defRPr kumimoji="1" sz="1800" b="1">
                <a:solidFill>
                  <a:schemeClr val="bg2"/>
                </a:solidFill>
                <a:latin typeface="Calibri" pitchFamily="34" charset="0"/>
                <a:ea typeface="ＭＳ Ｐゴシック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charset="0"/>
              <a:buNone/>
              <a:defRPr kumimoji="1" sz="1600" b="1">
                <a:solidFill>
                  <a:schemeClr val="bg2"/>
                </a:solidFill>
                <a:latin typeface="Calibri" pitchFamily="34" charset="0"/>
                <a:ea typeface="ＭＳ Ｐゴシック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charset="0"/>
              <a:buNone/>
              <a:defRPr kumimoji="1" sz="1400" b="1">
                <a:solidFill>
                  <a:srgbClr val="017898"/>
                </a:solidFill>
                <a:latin typeface="+mn-lt"/>
                <a:ea typeface="ＭＳ Ｐゴシック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charset="0"/>
              <a:buNone/>
              <a:defRPr kumimoji="1" sz="1400" b="1">
                <a:solidFill>
                  <a:srgbClr val="017898"/>
                </a:solidFill>
                <a:latin typeface="+mn-lt"/>
                <a:ea typeface="ＭＳ Ｐゴシック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None/>
              <a:defRPr kumimoji="1" sz="1400" b="1">
                <a:solidFill>
                  <a:srgbClr val="017898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None/>
              <a:defRPr kumimoji="1" sz="1400" b="1">
                <a:solidFill>
                  <a:srgbClr val="017898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None/>
              <a:defRPr kumimoji="1" sz="1400" b="1">
                <a:solidFill>
                  <a:srgbClr val="017898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None/>
              <a:defRPr kumimoji="1" sz="1400" b="1">
                <a:solidFill>
                  <a:srgbClr val="017898"/>
                </a:solidFill>
                <a:latin typeface="+mn-lt"/>
              </a:defRPr>
            </a:lvl9pPr>
          </a:lstStyle>
          <a:p>
            <a:pPr algn="ctr" defTabSz="914400" eaLnBrk="1" hangingPunct="1"/>
            <a:r>
              <a:rPr lang="en-US" altLang="ja-JP" b="1" kern="0" dirty="0" smtClean="0">
                <a:latin typeface="Calibri" charset="0"/>
              </a:rPr>
              <a:t>Sept. 20</a:t>
            </a:r>
            <a:r>
              <a:rPr lang="en-US" altLang="ja-JP" b="1" kern="0" dirty="0" smtClean="0">
                <a:latin typeface="Calibri" charset="0"/>
              </a:rPr>
              <a:t>, </a:t>
            </a:r>
            <a:r>
              <a:rPr lang="en-US" altLang="ja-JP" b="1" kern="0" dirty="0" smtClean="0">
                <a:latin typeface="Calibri" charset="0"/>
              </a:rPr>
              <a:t>2017</a:t>
            </a:r>
            <a:endParaRPr lang="en-US" altLang="ja-JP" b="1" kern="0" dirty="0">
              <a:latin typeface="Calibri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609357" y="653862"/>
            <a:ext cx="69012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/>
              <a:t>IEA-HTS-</a:t>
            </a:r>
            <a:r>
              <a:rPr lang="en-US" altLang="ja-JP" sz="2400" b="1" dirty="0" err="1"/>
              <a:t>Exco</a:t>
            </a:r>
            <a:r>
              <a:rPr lang="en-US" altLang="ja-JP" sz="2400" b="1" dirty="0" smtClean="0"/>
              <a:t>, at </a:t>
            </a:r>
            <a:r>
              <a:rPr lang="en-US" altLang="ja-JP" sz="2400" b="1" dirty="0" smtClean="0"/>
              <a:t>CICG, </a:t>
            </a:r>
            <a:r>
              <a:rPr lang="en-US" altLang="ja-JP" sz="2400" b="1" dirty="0" err="1" smtClean="0"/>
              <a:t>Geneve</a:t>
            </a:r>
            <a:r>
              <a:rPr lang="en-US" altLang="ja-JP" sz="2400" b="1" dirty="0" smtClean="0"/>
              <a:t>, Switzerland</a:t>
            </a:r>
            <a:endParaRPr lang="ja-JP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19369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8534400" y="6342380"/>
            <a:ext cx="2133600" cy="365125"/>
          </a:xfrm>
        </p:spPr>
        <p:txBody>
          <a:bodyPr/>
          <a:lstStyle/>
          <a:p>
            <a:fld id="{A2C8D0A9-C91F-424E-84C9-29FD8493B3AC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99188" y="0"/>
            <a:ext cx="7384262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bg2"/>
                </a:solidFill>
              </a:rPr>
              <a:t>HTS Cable Demonstration Site Tour Aug. 24</a:t>
            </a:r>
            <a:endParaRPr kumimoji="1" lang="ja-JP" altLang="en-US" sz="3200" dirty="0">
              <a:solidFill>
                <a:schemeClr val="bg2"/>
              </a:solidFill>
            </a:endParaRPr>
          </a:p>
        </p:txBody>
      </p:sp>
      <p:pic>
        <p:nvPicPr>
          <p:cNvPr id="10" name="図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514" y="2175578"/>
            <a:ext cx="3892550" cy="38713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テキスト ボックス 3"/>
          <p:cNvSpPr txBox="1"/>
          <p:nvPr/>
        </p:nvSpPr>
        <p:spPr>
          <a:xfrm>
            <a:off x="617517" y="1436914"/>
            <a:ext cx="4263241" cy="50167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 smtClean="0">
                <a:solidFill>
                  <a:schemeClr val="bg2"/>
                </a:solidFill>
              </a:rPr>
              <a:t>Pudong</a:t>
            </a:r>
            <a:r>
              <a:rPr kumimoji="1" lang="en-US" altLang="ja-JP" sz="3200" dirty="0" smtClean="0">
                <a:solidFill>
                  <a:schemeClr val="bg2"/>
                </a:solidFill>
              </a:rPr>
              <a:t> Group (Optical fiber)</a:t>
            </a:r>
          </a:p>
          <a:p>
            <a:endParaRPr kumimoji="1" lang="en-US" altLang="ja-JP" sz="3200" dirty="0" smtClean="0">
              <a:solidFill>
                <a:schemeClr val="bg2"/>
              </a:solidFill>
            </a:endParaRPr>
          </a:p>
          <a:p>
            <a:r>
              <a:rPr kumimoji="1" lang="en-US" altLang="ja-JP" sz="3200" dirty="0" smtClean="0">
                <a:solidFill>
                  <a:schemeClr val="bg2"/>
                </a:solidFill>
              </a:rPr>
              <a:t>Site: Tianjin Works</a:t>
            </a:r>
            <a:br>
              <a:rPr kumimoji="1" lang="en-US" altLang="ja-JP" sz="3200" dirty="0" smtClean="0">
                <a:solidFill>
                  <a:schemeClr val="bg2"/>
                </a:solidFill>
              </a:rPr>
            </a:br>
            <a:endParaRPr kumimoji="1" lang="en-US" altLang="ja-JP" sz="3200" dirty="0" smtClean="0">
              <a:solidFill>
                <a:schemeClr val="bg2"/>
              </a:solidFill>
            </a:endParaRPr>
          </a:p>
          <a:p>
            <a:r>
              <a:rPr kumimoji="1" lang="en-US" altLang="ja-JP" sz="3200" dirty="0" smtClean="0">
                <a:solidFill>
                  <a:schemeClr val="bg2"/>
                </a:solidFill>
              </a:rPr>
              <a:t>HTS cable demo.</a:t>
            </a:r>
          </a:p>
          <a:p>
            <a:r>
              <a:rPr kumimoji="1" lang="en-US" altLang="ja-JP" sz="3200" dirty="0" smtClean="0">
                <a:solidFill>
                  <a:schemeClr val="bg2"/>
                </a:solidFill>
              </a:rPr>
              <a:t>35kV, 1kA, 1km</a:t>
            </a:r>
          </a:p>
          <a:p>
            <a:r>
              <a:rPr kumimoji="1" lang="en-US" altLang="ja-JP" sz="3200" dirty="0" smtClean="0">
                <a:solidFill>
                  <a:schemeClr val="bg2"/>
                </a:solidFill>
              </a:rPr>
              <a:t>YBCO</a:t>
            </a:r>
          </a:p>
          <a:p>
            <a:r>
              <a:rPr kumimoji="1" lang="en-US" altLang="ja-JP" sz="3200" dirty="0" smtClean="0">
                <a:solidFill>
                  <a:schemeClr val="bg2"/>
                </a:solidFill>
              </a:rPr>
              <a:t>SWCC wire, cable supply</a:t>
            </a:r>
            <a:endParaRPr kumimoji="1" lang="ja-JP" altLang="en-US" sz="3200" dirty="0">
              <a:solidFill>
                <a:schemeClr val="bg2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72982" y="1591294"/>
            <a:ext cx="294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Conference program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4049486" y="4619501"/>
            <a:ext cx="237506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51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2125684" y="12092"/>
            <a:ext cx="372885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4000" b="1" dirty="0" smtClean="0">
                <a:solidFill>
                  <a:schemeClr val="bg2"/>
                </a:solidFill>
              </a:rPr>
              <a:t>Others</a:t>
            </a:r>
            <a:endParaRPr lang="ja-JP" altLang="ja-JP" sz="4000" b="1" dirty="0">
              <a:solidFill>
                <a:schemeClr val="bg2"/>
              </a:solidFill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0" y="3382292"/>
            <a:ext cx="159129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2400" b="1" dirty="0" smtClean="0">
                <a:solidFill>
                  <a:schemeClr val="bg2"/>
                </a:solidFill>
              </a:rPr>
              <a:t>MRI</a:t>
            </a:r>
            <a:endParaRPr lang="ja-JP" altLang="ja-JP" sz="2400" b="1" dirty="0">
              <a:solidFill>
                <a:schemeClr val="bg2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-1" y="719978"/>
            <a:ext cx="179317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2000" b="1" dirty="0" smtClean="0">
                <a:solidFill>
                  <a:schemeClr val="bg2"/>
                </a:solidFill>
              </a:rPr>
              <a:t>LTS, Fusion</a:t>
            </a:r>
            <a:endParaRPr lang="ja-JP" altLang="ja-JP" sz="2000" b="1" dirty="0">
              <a:solidFill>
                <a:schemeClr val="bg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046" y="599398"/>
            <a:ext cx="4144489" cy="3510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374" y="3508003"/>
            <a:ext cx="5652714" cy="3213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5996010" y="1344484"/>
            <a:ext cx="2690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Ceremony of ITER for the conductor: All conductor has successfully supplied.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244008" y="3677448"/>
            <a:ext cx="1899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MRI industry now</a:t>
            </a:r>
          </a:p>
          <a:p>
            <a:r>
              <a:rPr kumimoji="1" lang="en-US" altLang="ja-JP" dirty="0" smtClean="0">
                <a:solidFill>
                  <a:schemeClr val="bg2"/>
                </a:solidFill>
              </a:rPr>
              <a:t>growing rapidly </a:t>
            </a:r>
          </a:p>
          <a:p>
            <a:r>
              <a:rPr kumimoji="1" lang="en-US" altLang="ja-JP" dirty="0" smtClean="0">
                <a:solidFill>
                  <a:schemeClr val="bg2"/>
                </a:solidFill>
              </a:rPr>
              <a:t>in China. </a:t>
            </a:r>
            <a:br>
              <a:rPr kumimoji="1" lang="en-US" altLang="ja-JP" dirty="0" smtClean="0">
                <a:solidFill>
                  <a:schemeClr val="bg2"/>
                </a:solidFill>
              </a:rPr>
            </a:br>
            <a:r>
              <a:rPr kumimoji="1" lang="en-US" altLang="ja-JP" dirty="0" smtClean="0">
                <a:solidFill>
                  <a:schemeClr val="bg2"/>
                </a:solidFill>
              </a:rPr>
              <a:t>Many companies emerged.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341404" y="6075144"/>
            <a:ext cx="1802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Prf. Zhang of NIN, Xian.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7"/>
          <p:cNvSpPr txBox="1">
            <a:spLocks noChangeArrowheads="1"/>
          </p:cNvSpPr>
          <p:nvPr/>
        </p:nvSpPr>
        <p:spPr bwMode="auto">
          <a:xfrm>
            <a:off x="179388" y="112713"/>
            <a:ext cx="8893175" cy="51911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</a:rPr>
              <a:t>Progress of SC and its application in </a:t>
            </a:r>
            <a:r>
              <a:rPr lang="en-US" altLang="zh-CN" sz="2800" b="1" dirty="0" smtClean="0">
                <a:solidFill>
                  <a:schemeClr val="bg2"/>
                </a:solidFill>
                <a:latin typeface="Times New Roman" pitchFamily="18" charset="0"/>
              </a:rPr>
              <a:t>China</a:t>
            </a:r>
            <a:endParaRPr lang="en-US" altLang="zh-CN" sz="2800" b="1" dirty="0">
              <a:solidFill>
                <a:schemeClr val="bg2"/>
              </a:solidFill>
              <a:latin typeface="Times New Roman" pitchFamily="18" charset="0"/>
            </a:endParaRPr>
          </a:p>
        </p:txBody>
      </p:sp>
      <p:pic>
        <p:nvPicPr>
          <p:cNvPr id="17411" name="Picture 13"/>
          <p:cNvPicPr>
            <a:picLocks noChangeAspect="1" noChangeArrowheads="1"/>
          </p:cNvPicPr>
          <p:nvPr/>
        </p:nvPicPr>
        <p:blipFill>
          <a:blip r:embed="rId3"/>
          <a:srcRect r="388"/>
          <a:stretch>
            <a:fillRect/>
          </a:stretch>
        </p:blipFill>
        <p:spPr bwMode="auto">
          <a:xfrm>
            <a:off x="0" y="620713"/>
            <a:ext cx="9109075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-34926" y="5661025"/>
            <a:ext cx="9178925" cy="461665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2"/>
                </a:solidFill>
                <a:latin typeface="Times New Roman" pitchFamily="18" charset="0"/>
              </a:rPr>
              <a:t>In China still continuing active HTS R&amp;D</a:t>
            </a:r>
            <a:endParaRPr lang="en-US" altLang="zh-CN" sz="2400" dirty="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815975" y="3287713"/>
            <a:ext cx="7643813" cy="66198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17414" name="TextBox 66"/>
          <p:cNvSpPr txBox="1">
            <a:spLocks noChangeArrowheads="1"/>
          </p:cNvSpPr>
          <p:nvPr/>
        </p:nvSpPr>
        <p:spPr bwMode="auto">
          <a:xfrm>
            <a:off x="528638" y="3414713"/>
            <a:ext cx="647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2011</a:t>
            </a:r>
          </a:p>
        </p:txBody>
      </p:sp>
      <p:cxnSp>
        <p:nvCxnSpPr>
          <p:cNvPr id="66" name="直接连接符 65"/>
          <p:cNvCxnSpPr/>
          <p:nvPr/>
        </p:nvCxnSpPr>
        <p:spPr>
          <a:xfrm>
            <a:off x="815975" y="3287713"/>
            <a:ext cx="0" cy="593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65"/>
          <p:cNvCxnSpPr/>
          <p:nvPr/>
        </p:nvCxnSpPr>
        <p:spPr>
          <a:xfrm>
            <a:off x="7802563" y="3332163"/>
            <a:ext cx="0" cy="593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7" name="TextBox 66"/>
          <p:cNvSpPr txBox="1">
            <a:spLocks noChangeArrowheads="1"/>
          </p:cNvSpPr>
          <p:nvPr/>
        </p:nvSpPr>
        <p:spPr bwMode="auto">
          <a:xfrm>
            <a:off x="7512050" y="3432175"/>
            <a:ext cx="6477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2015</a:t>
            </a:r>
          </a:p>
        </p:txBody>
      </p:sp>
      <p:cxnSp>
        <p:nvCxnSpPr>
          <p:cNvPr id="3" name="直接连接符 65"/>
          <p:cNvCxnSpPr/>
          <p:nvPr/>
        </p:nvCxnSpPr>
        <p:spPr>
          <a:xfrm>
            <a:off x="2425700" y="3360738"/>
            <a:ext cx="0" cy="593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65"/>
          <p:cNvCxnSpPr/>
          <p:nvPr/>
        </p:nvCxnSpPr>
        <p:spPr>
          <a:xfrm>
            <a:off x="4127500" y="3332163"/>
            <a:ext cx="0" cy="593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65"/>
          <p:cNvCxnSpPr/>
          <p:nvPr/>
        </p:nvCxnSpPr>
        <p:spPr>
          <a:xfrm>
            <a:off x="6053138" y="3343275"/>
            <a:ext cx="0" cy="593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1" name="TextBox 66"/>
          <p:cNvSpPr txBox="1">
            <a:spLocks noChangeArrowheads="1"/>
          </p:cNvSpPr>
          <p:nvPr/>
        </p:nvSpPr>
        <p:spPr bwMode="auto">
          <a:xfrm>
            <a:off x="2112963" y="3432175"/>
            <a:ext cx="6477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2012</a:t>
            </a:r>
          </a:p>
        </p:txBody>
      </p:sp>
      <p:sp>
        <p:nvSpPr>
          <p:cNvPr id="17422" name="TextBox 66"/>
          <p:cNvSpPr txBox="1">
            <a:spLocks noChangeArrowheads="1"/>
          </p:cNvSpPr>
          <p:nvPr/>
        </p:nvSpPr>
        <p:spPr bwMode="auto">
          <a:xfrm>
            <a:off x="3768725" y="3432175"/>
            <a:ext cx="6477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2013</a:t>
            </a:r>
          </a:p>
        </p:txBody>
      </p:sp>
      <p:sp>
        <p:nvSpPr>
          <p:cNvPr id="17423" name="TextBox 66"/>
          <p:cNvSpPr txBox="1">
            <a:spLocks noChangeArrowheads="1"/>
          </p:cNvSpPr>
          <p:nvPr/>
        </p:nvSpPr>
        <p:spPr bwMode="auto">
          <a:xfrm>
            <a:off x="5713413" y="3430588"/>
            <a:ext cx="647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2014</a:t>
            </a:r>
          </a:p>
        </p:txBody>
      </p:sp>
      <p:sp>
        <p:nvSpPr>
          <p:cNvPr id="17424" name="TextBox 2066"/>
          <p:cNvSpPr txBox="1">
            <a:spLocks noChangeArrowheads="1"/>
          </p:cNvSpPr>
          <p:nvPr/>
        </p:nvSpPr>
        <p:spPr bwMode="auto">
          <a:xfrm>
            <a:off x="827088" y="2198688"/>
            <a:ext cx="2524125" cy="650875"/>
          </a:xfrm>
          <a:prstGeom prst="rect">
            <a:avLst/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LTS</a:t>
            </a:r>
            <a:r>
              <a:rPr lang="zh-CN" altLang="en-US">
                <a:solidFill>
                  <a:schemeClr val="bg2"/>
                </a:solidFill>
                <a:latin typeface="Calibri" pitchFamily="34" charset="0"/>
              </a:rPr>
              <a:t>：</a:t>
            </a:r>
          </a:p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Starting mass production</a:t>
            </a:r>
          </a:p>
        </p:txBody>
      </p:sp>
      <p:cxnSp>
        <p:nvCxnSpPr>
          <p:cNvPr id="2065" name="直接箭头连接符 2064"/>
          <p:cNvCxnSpPr/>
          <p:nvPr/>
        </p:nvCxnSpPr>
        <p:spPr>
          <a:xfrm>
            <a:off x="4143375" y="3929063"/>
            <a:ext cx="0" cy="5238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426" name="TextBox 2066"/>
          <p:cNvSpPr txBox="1">
            <a:spLocks noChangeArrowheads="1"/>
          </p:cNvSpPr>
          <p:nvPr/>
        </p:nvSpPr>
        <p:spPr bwMode="auto">
          <a:xfrm>
            <a:off x="3778250" y="2208213"/>
            <a:ext cx="4968875" cy="650875"/>
          </a:xfrm>
          <a:prstGeom prst="rect">
            <a:avLst/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180t NbTi and 30t Nb</a:t>
            </a:r>
            <a:r>
              <a:rPr lang="en-US" altLang="zh-CN" baseline="-25000">
                <a:solidFill>
                  <a:schemeClr val="bg2"/>
                </a:solidFill>
                <a:latin typeface="Calibri" pitchFamily="34" charset="0"/>
              </a:rPr>
              <a:t>3</a:t>
            </a:r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Sn strands for ITER, 100t strands for MRI and HEP application</a:t>
            </a:r>
          </a:p>
        </p:txBody>
      </p:sp>
      <p:cxnSp>
        <p:nvCxnSpPr>
          <p:cNvPr id="6" name="直接箭头连接符 2064"/>
          <p:cNvCxnSpPr/>
          <p:nvPr/>
        </p:nvCxnSpPr>
        <p:spPr>
          <a:xfrm>
            <a:off x="7858125" y="4000500"/>
            <a:ext cx="0" cy="5238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428" name="TextBox 2066"/>
          <p:cNvSpPr txBox="1">
            <a:spLocks noChangeArrowheads="1"/>
          </p:cNvSpPr>
          <p:nvPr/>
        </p:nvSpPr>
        <p:spPr bwMode="auto">
          <a:xfrm>
            <a:off x="827088" y="1271588"/>
            <a:ext cx="3311525" cy="650875"/>
          </a:xfrm>
          <a:prstGeom prst="rect">
            <a:avLst/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YBCO CC: 50m, Ic=140A@77K</a:t>
            </a:r>
          </a:p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Laboratory scale</a:t>
            </a:r>
          </a:p>
        </p:txBody>
      </p:sp>
      <p:sp>
        <p:nvSpPr>
          <p:cNvPr id="17429" name="TextBox 2066"/>
          <p:cNvSpPr txBox="1">
            <a:spLocks noChangeArrowheads="1"/>
          </p:cNvSpPr>
          <p:nvPr/>
        </p:nvSpPr>
        <p:spPr bwMode="auto">
          <a:xfrm>
            <a:off x="3214688" y="4572000"/>
            <a:ext cx="1860550" cy="6508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Cable</a:t>
            </a:r>
            <a:r>
              <a:rPr lang="zh-CN" altLang="en-US">
                <a:solidFill>
                  <a:schemeClr val="bg2"/>
                </a:solidFill>
                <a:latin typeface="Calibri" pitchFamily="34" charset="0"/>
              </a:rPr>
              <a:t>：</a:t>
            </a:r>
          </a:p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380m, 10000A DC</a:t>
            </a:r>
          </a:p>
        </p:txBody>
      </p:sp>
      <p:cxnSp>
        <p:nvCxnSpPr>
          <p:cNvPr id="7" name="直接箭头连接符 2064"/>
          <p:cNvCxnSpPr>
            <a:cxnSpLocks noChangeShapeType="1"/>
          </p:cNvCxnSpPr>
          <p:nvPr/>
        </p:nvCxnSpPr>
        <p:spPr bwMode="auto">
          <a:xfrm>
            <a:off x="827088" y="2855913"/>
            <a:ext cx="0" cy="523875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headEnd type="arrow" w="med" len="med"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9" name="直接箭头连接符 2064"/>
          <p:cNvCxnSpPr>
            <a:cxnSpLocks noChangeShapeType="1"/>
          </p:cNvCxnSpPr>
          <p:nvPr/>
        </p:nvCxnSpPr>
        <p:spPr bwMode="auto">
          <a:xfrm>
            <a:off x="7812088" y="2881313"/>
            <a:ext cx="0" cy="523875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headEnd type="arrow" w="med" len="med"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</p:cxnSp>
      <p:sp>
        <p:nvSpPr>
          <p:cNvPr id="17432" name="TextBox 2066"/>
          <p:cNvSpPr txBox="1">
            <a:spLocks noChangeArrowheads="1"/>
          </p:cNvSpPr>
          <p:nvPr/>
        </p:nvSpPr>
        <p:spPr bwMode="auto">
          <a:xfrm>
            <a:off x="4283075" y="1268413"/>
            <a:ext cx="4464050" cy="650875"/>
          </a:xfrm>
          <a:prstGeom prst="rect">
            <a:avLst/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YBCO CC: 1000m, Ic=280A@77K</a:t>
            </a:r>
          </a:p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Industry scale</a:t>
            </a:r>
          </a:p>
        </p:txBody>
      </p:sp>
      <p:cxnSp>
        <p:nvCxnSpPr>
          <p:cNvPr id="10" name="直接箭头连接符 2064"/>
          <p:cNvCxnSpPr/>
          <p:nvPr/>
        </p:nvCxnSpPr>
        <p:spPr>
          <a:xfrm>
            <a:off x="6072188" y="4000500"/>
            <a:ext cx="0" cy="5238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434" name="TextBox 2066"/>
          <p:cNvSpPr txBox="1">
            <a:spLocks noChangeArrowheads="1"/>
          </p:cNvSpPr>
          <p:nvPr/>
        </p:nvSpPr>
        <p:spPr bwMode="auto">
          <a:xfrm>
            <a:off x="5286375" y="4572000"/>
            <a:ext cx="1603375" cy="6508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FCL</a:t>
            </a:r>
            <a:r>
              <a:rPr lang="zh-CN" altLang="en-US">
                <a:solidFill>
                  <a:schemeClr val="bg2"/>
                </a:solidFill>
                <a:latin typeface="Calibri" pitchFamily="34" charset="0"/>
              </a:rPr>
              <a:t>：</a:t>
            </a:r>
          </a:p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220kV, 3 Phase</a:t>
            </a:r>
          </a:p>
        </p:txBody>
      </p:sp>
      <p:sp>
        <p:nvSpPr>
          <p:cNvPr id="17435" name="TextBox 2066"/>
          <p:cNvSpPr txBox="1">
            <a:spLocks noChangeArrowheads="1"/>
          </p:cNvSpPr>
          <p:nvPr/>
        </p:nvSpPr>
        <p:spPr bwMode="auto">
          <a:xfrm>
            <a:off x="7072313" y="4572000"/>
            <a:ext cx="1603375" cy="6508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FCL</a:t>
            </a:r>
            <a:r>
              <a:rPr lang="zh-CN" altLang="en-US">
                <a:solidFill>
                  <a:schemeClr val="bg2"/>
                </a:solidFill>
                <a:latin typeface="Calibri" pitchFamily="34" charset="0"/>
              </a:rPr>
              <a:t>：</a:t>
            </a:r>
          </a:p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550kV, 3 Phase</a:t>
            </a:r>
          </a:p>
        </p:txBody>
      </p:sp>
      <p:sp>
        <p:nvSpPr>
          <p:cNvPr id="17436" name="TextBox 2066"/>
          <p:cNvSpPr txBox="1">
            <a:spLocks noChangeArrowheads="1"/>
          </p:cNvSpPr>
          <p:nvPr/>
        </p:nvSpPr>
        <p:spPr bwMode="auto">
          <a:xfrm>
            <a:off x="214313" y="4572000"/>
            <a:ext cx="2808287" cy="6508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Power DEMO</a:t>
            </a:r>
            <a:r>
              <a:rPr lang="zh-CN" altLang="en-US">
                <a:solidFill>
                  <a:schemeClr val="bg2"/>
                </a:solidFill>
                <a:latin typeface="Calibri" pitchFamily="34" charset="0"/>
              </a:rPr>
              <a:t>：</a:t>
            </a:r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HTS Power Substation                             </a:t>
            </a:r>
          </a:p>
        </p:txBody>
      </p:sp>
      <p:cxnSp>
        <p:nvCxnSpPr>
          <p:cNvPr id="11" name="直接箭头连接符 2064"/>
          <p:cNvCxnSpPr/>
          <p:nvPr/>
        </p:nvCxnSpPr>
        <p:spPr>
          <a:xfrm>
            <a:off x="2428875" y="4000500"/>
            <a:ext cx="0" cy="5238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438" name="TextBox 31"/>
          <p:cNvSpPr txBox="1">
            <a:spLocks noChangeArrowheads="1"/>
          </p:cNvSpPr>
          <p:nvPr/>
        </p:nvSpPr>
        <p:spPr bwMode="auto">
          <a:xfrm>
            <a:off x="214313" y="857250"/>
            <a:ext cx="11207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Materials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17439" name="TextBox 32"/>
          <p:cNvSpPr txBox="1">
            <a:spLocks noChangeArrowheads="1"/>
          </p:cNvSpPr>
          <p:nvPr/>
        </p:nvSpPr>
        <p:spPr bwMode="auto">
          <a:xfrm>
            <a:off x="0" y="4143375"/>
            <a:ext cx="13128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Application</a:t>
            </a:r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845179" y="6458073"/>
            <a:ext cx="408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Prf. Zhang of NIN, Xian.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0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3200" b="1" dirty="0" smtClean="0">
                <a:solidFill>
                  <a:schemeClr val="bg2"/>
                </a:solidFill>
              </a:rPr>
              <a:t>Institutes tryin</a:t>
            </a:r>
            <a:r>
              <a:rPr lang="en-US" altLang="ja-JP" sz="3200" b="1" dirty="0" smtClean="0">
                <a:solidFill>
                  <a:schemeClr val="bg2"/>
                </a:solidFill>
              </a:rPr>
              <a:t>g </a:t>
            </a:r>
            <a:r>
              <a:rPr lang="en-US" altLang="ja-JP" sz="3200" b="1" dirty="0" smtClean="0">
                <a:solidFill>
                  <a:schemeClr val="bg2"/>
                </a:solidFill>
              </a:rPr>
              <a:t>HTS (YBCO) Application</a:t>
            </a:r>
            <a:endParaRPr lang="ja-JP" altLang="ja-JP" sz="3200" b="1" dirty="0">
              <a:solidFill>
                <a:schemeClr val="bg2"/>
              </a:solidFill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8356764" y="6357620"/>
            <a:ext cx="2133600" cy="365125"/>
          </a:xfrm>
        </p:spPr>
        <p:txBody>
          <a:bodyPr/>
          <a:lstStyle/>
          <a:p>
            <a:fld id="{A2C8D0A9-C91F-424E-84C9-29FD8493B3AC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  <p:grpSp>
        <p:nvGrpSpPr>
          <p:cNvPr id="8" name="组合 37"/>
          <p:cNvGrpSpPr/>
          <p:nvPr/>
        </p:nvGrpSpPr>
        <p:grpSpPr>
          <a:xfrm>
            <a:off x="-78985" y="765810"/>
            <a:ext cx="9032147" cy="5099425"/>
            <a:chOff x="0" y="0"/>
            <a:chExt cx="7962964" cy="4303241"/>
          </a:xfrm>
        </p:grpSpPr>
        <p:sp>
          <p:nvSpPr>
            <p:cNvPr id="9" name="线形标注 2 247"/>
            <p:cNvSpPr/>
            <p:nvPr/>
          </p:nvSpPr>
          <p:spPr>
            <a:xfrm flipH="1">
              <a:off x="5071730" y="3540642"/>
              <a:ext cx="720080" cy="216024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80165"/>
                <a:gd name="adj6" fmla="val -3865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线形标注 3 240"/>
            <p:cNvSpPr/>
            <p:nvPr/>
          </p:nvSpPr>
          <p:spPr>
            <a:xfrm>
              <a:off x="0" y="1860697"/>
              <a:ext cx="446976" cy="1156358"/>
            </a:xfrm>
            <a:custGeom>
              <a:avLst/>
              <a:gdLst>
                <a:gd name="connsiteX0" fmla="*/ 0 w 1944216"/>
                <a:gd name="connsiteY0" fmla="*/ 0 h 1008112"/>
                <a:gd name="connsiteX1" fmla="*/ 1944216 w 1944216"/>
                <a:gd name="connsiteY1" fmla="*/ 0 h 1008112"/>
                <a:gd name="connsiteX2" fmla="*/ 1944216 w 1944216"/>
                <a:gd name="connsiteY2" fmla="*/ 1008112 h 1008112"/>
                <a:gd name="connsiteX3" fmla="*/ 0 w 1944216"/>
                <a:gd name="connsiteY3" fmla="*/ 1008112 h 1008112"/>
                <a:gd name="connsiteX4" fmla="*/ 0 w 1944216"/>
                <a:gd name="connsiteY4" fmla="*/ 0 h 1008112"/>
                <a:gd name="connsiteX0" fmla="*/ -162012 w 1944216"/>
                <a:gd name="connsiteY0" fmla="*/ 189021 h 1008112"/>
                <a:gd name="connsiteX1" fmla="*/ -324042 w 1944216"/>
                <a:gd name="connsiteY1" fmla="*/ 189021 h 1008112"/>
                <a:gd name="connsiteX2" fmla="*/ -324042 w 1944216"/>
                <a:gd name="connsiteY2" fmla="*/ 1008112 h 1008112"/>
                <a:gd name="connsiteX3" fmla="*/ -162012 w 1944216"/>
                <a:gd name="connsiteY3" fmla="*/ 1138794 h 1008112"/>
                <a:gd name="connsiteX0" fmla="*/ 324042 w 2268258"/>
                <a:gd name="connsiteY0" fmla="*/ 0 h 1138794"/>
                <a:gd name="connsiteX1" fmla="*/ 347062 w 2268258"/>
                <a:gd name="connsiteY1" fmla="*/ 1001375 h 1138794"/>
                <a:gd name="connsiteX2" fmla="*/ 2268258 w 2268258"/>
                <a:gd name="connsiteY2" fmla="*/ 1008112 h 1138794"/>
                <a:gd name="connsiteX3" fmla="*/ 324042 w 2268258"/>
                <a:gd name="connsiteY3" fmla="*/ 1008112 h 1138794"/>
                <a:gd name="connsiteX4" fmla="*/ 324042 w 2268258"/>
                <a:gd name="connsiteY4" fmla="*/ 0 h 1138794"/>
                <a:gd name="connsiteX0" fmla="*/ 162030 w 2268258"/>
                <a:gd name="connsiteY0" fmla="*/ 189021 h 1138794"/>
                <a:gd name="connsiteX1" fmla="*/ 0 w 2268258"/>
                <a:gd name="connsiteY1" fmla="*/ 189021 h 1138794"/>
                <a:gd name="connsiteX2" fmla="*/ 0 w 2268258"/>
                <a:gd name="connsiteY2" fmla="*/ 1008112 h 1138794"/>
                <a:gd name="connsiteX3" fmla="*/ 162030 w 2268258"/>
                <a:gd name="connsiteY3" fmla="*/ 1138794 h 1138794"/>
                <a:gd name="connsiteX0" fmla="*/ 324042 w 347062"/>
                <a:gd name="connsiteY0" fmla="*/ 17688 h 1156482"/>
                <a:gd name="connsiteX1" fmla="*/ 347062 w 347062"/>
                <a:gd name="connsiteY1" fmla="*/ 1019063 h 1156482"/>
                <a:gd name="connsiteX2" fmla="*/ 338921 w 347062"/>
                <a:gd name="connsiteY2" fmla="*/ 0 h 1156482"/>
                <a:gd name="connsiteX3" fmla="*/ 324042 w 347062"/>
                <a:gd name="connsiteY3" fmla="*/ 1025800 h 1156482"/>
                <a:gd name="connsiteX4" fmla="*/ 324042 w 347062"/>
                <a:gd name="connsiteY4" fmla="*/ 17688 h 1156482"/>
                <a:gd name="connsiteX0" fmla="*/ 162030 w 347062"/>
                <a:gd name="connsiteY0" fmla="*/ 206709 h 1156482"/>
                <a:gd name="connsiteX1" fmla="*/ 0 w 347062"/>
                <a:gd name="connsiteY1" fmla="*/ 206709 h 1156482"/>
                <a:gd name="connsiteX2" fmla="*/ 0 w 347062"/>
                <a:gd name="connsiteY2" fmla="*/ 1025800 h 1156482"/>
                <a:gd name="connsiteX3" fmla="*/ 162030 w 347062"/>
                <a:gd name="connsiteY3" fmla="*/ 1156482 h 1156482"/>
                <a:gd name="connsiteX0" fmla="*/ 324042 w 347062"/>
                <a:gd name="connsiteY0" fmla="*/ 17688 h 1156482"/>
                <a:gd name="connsiteX1" fmla="*/ 347062 w 347062"/>
                <a:gd name="connsiteY1" fmla="*/ 1019063 h 1156482"/>
                <a:gd name="connsiteX2" fmla="*/ 338921 w 347062"/>
                <a:gd name="connsiteY2" fmla="*/ 0 h 1156482"/>
                <a:gd name="connsiteX3" fmla="*/ 315901 w 347062"/>
                <a:gd name="connsiteY3" fmla="*/ 32565 h 1156482"/>
                <a:gd name="connsiteX4" fmla="*/ 324042 w 347062"/>
                <a:gd name="connsiteY4" fmla="*/ 17688 h 1156482"/>
                <a:gd name="connsiteX0" fmla="*/ 162030 w 347062"/>
                <a:gd name="connsiteY0" fmla="*/ 206709 h 1156482"/>
                <a:gd name="connsiteX1" fmla="*/ 0 w 347062"/>
                <a:gd name="connsiteY1" fmla="*/ 206709 h 1156482"/>
                <a:gd name="connsiteX2" fmla="*/ 0 w 347062"/>
                <a:gd name="connsiteY2" fmla="*/ 1025800 h 1156482"/>
                <a:gd name="connsiteX3" fmla="*/ 162030 w 347062"/>
                <a:gd name="connsiteY3" fmla="*/ 1156482 h 1156482"/>
                <a:gd name="connsiteX0" fmla="*/ 324042 w 339156"/>
                <a:gd name="connsiteY0" fmla="*/ 107313 h 1246107"/>
                <a:gd name="connsiteX1" fmla="*/ 322640 w 339156"/>
                <a:gd name="connsiteY1" fmla="*/ 99171 h 1246107"/>
                <a:gd name="connsiteX2" fmla="*/ 338921 w 339156"/>
                <a:gd name="connsiteY2" fmla="*/ 89625 h 1246107"/>
                <a:gd name="connsiteX3" fmla="*/ 315901 w 339156"/>
                <a:gd name="connsiteY3" fmla="*/ 122190 h 1246107"/>
                <a:gd name="connsiteX4" fmla="*/ 324042 w 339156"/>
                <a:gd name="connsiteY4" fmla="*/ 107313 h 1246107"/>
                <a:gd name="connsiteX0" fmla="*/ 162030 w 339156"/>
                <a:gd name="connsiteY0" fmla="*/ 296334 h 1246107"/>
                <a:gd name="connsiteX1" fmla="*/ 0 w 339156"/>
                <a:gd name="connsiteY1" fmla="*/ 296334 h 1246107"/>
                <a:gd name="connsiteX2" fmla="*/ 0 w 339156"/>
                <a:gd name="connsiteY2" fmla="*/ 1115425 h 1246107"/>
                <a:gd name="connsiteX3" fmla="*/ 162030 w 339156"/>
                <a:gd name="connsiteY3" fmla="*/ 1246107 h 1246107"/>
                <a:gd name="connsiteX0" fmla="*/ 324042 w 340730"/>
                <a:gd name="connsiteY0" fmla="*/ 17688 h 1156482"/>
                <a:gd name="connsiteX1" fmla="*/ 322640 w 340730"/>
                <a:gd name="connsiteY1" fmla="*/ 9546 h 1156482"/>
                <a:gd name="connsiteX2" fmla="*/ 338921 w 340730"/>
                <a:gd name="connsiteY2" fmla="*/ 0 h 1156482"/>
                <a:gd name="connsiteX3" fmla="*/ 315901 w 340730"/>
                <a:gd name="connsiteY3" fmla="*/ 32565 h 1156482"/>
                <a:gd name="connsiteX4" fmla="*/ 324042 w 340730"/>
                <a:gd name="connsiteY4" fmla="*/ 17688 h 1156482"/>
                <a:gd name="connsiteX0" fmla="*/ 162030 w 340730"/>
                <a:gd name="connsiteY0" fmla="*/ 206709 h 1156482"/>
                <a:gd name="connsiteX1" fmla="*/ 0 w 340730"/>
                <a:gd name="connsiteY1" fmla="*/ 206709 h 1156482"/>
                <a:gd name="connsiteX2" fmla="*/ 0 w 340730"/>
                <a:gd name="connsiteY2" fmla="*/ 1025800 h 1156482"/>
                <a:gd name="connsiteX3" fmla="*/ 162030 w 340730"/>
                <a:gd name="connsiteY3" fmla="*/ 1156482 h 1156482"/>
                <a:gd name="connsiteX0" fmla="*/ 324042 w 338921"/>
                <a:gd name="connsiteY0" fmla="*/ 17688 h 1156482"/>
                <a:gd name="connsiteX1" fmla="*/ 322640 w 338921"/>
                <a:gd name="connsiteY1" fmla="*/ 9546 h 1156482"/>
                <a:gd name="connsiteX2" fmla="*/ 338921 w 338921"/>
                <a:gd name="connsiteY2" fmla="*/ 0 h 1156482"/>
                <a:gd name="connsiteX3" fmla="*/ 315901 w 338921"/>
                <a:gd name="connsiteY3" fmla="*/ 32565 h 1156482"/>
                <a:gd name="connsiteX4" fmla="*/ 324042 w 338921"/>
                <a:gd name="connsiteY4" fmla="*/ 17688 h 1156482"/>
                <a:gd name="connsiteX0" fmla="*/ 162030 w 338921"/>
                <a:gd name="connsiteY0" fmla="*/ 206709 h 1156482"/>
                <a:gd name="connsiteX1" fmla="*/ 0 w 338921"/>
                <a:gd name="connsiteY1" fmla="*/ 206709 h 1156482"/>
                <a:gd name="connsiteX2" fmla="*/ 0 w 338921"/>
                <a:gd name="connsiteY2" fmla="*/ 1025800 h 1156482"/>
                <a:gd name="connsiteX3" fmla="*/ 162030 w 338921"/>
                <a:gd name="connsiteY3" fmla="*/ 1156482 h 1156482"/>
                <a:gd name="connsiteX0" fmla="*/ 315901 w 338921"/>
                <a:gd name="connsiteY0" fmla="*/ 32565 h 1156482"/>
                <a:gd name="connsiteX1" fmla="*/ 322640 w 338921"/>
                <a:gd name="connsiteY1" fmla="*/ 9546 h 1156482"/>
                <a:gd name="connsiteX2" fmla="*/ 338921 w 338921"/>
                <a:gd name="connsiteY2" fmla="*/ 0 h 1156482"/>
                <a:gd name="connsiteX3" fmla="*/ 315901 w 338921"/>
                <a:gd name="connsiteY3" fmla="*/ 32565 h 1156482"/>
                <a:gd name="connsiteX0" fmla="*/ 162030 w 338921"/>
                <a:gd name="connsiteY0" fmla="*/ 206709 h 1156482"/>
                <a:gd name="connsiteX1" fmla="*/ 0 w 338921"/>
                <a:gd name="connsiteY1" fmla="*/ 206709 h 1156482"/>
                <a:gd name="connsiteX2" fmla="*/ 0 w 338921"/>
                <a:gd name="connsiteY2" fmla="*/ 1025800 h 1156482"/>
                <a:gd name="connsiteX3" fmla="*/ 162030 w 338921"/>
                <a:gd name="connsiteY3" fmla="*/ 1156482 h 1156482"/>
                <a:gd name="connsiteX0" fmla="*/ 338921 w 338921"/>
                <a:gd name="connsiteY0" fmla="*/ 0 h 1156482"/>
                <a:gd name="connsiteX1" fmla="*/ 322640 w 338921"/>
                <a:gd name="connsiteY1" fmla="*/ 9546 h 1156482"/>
                <a:gd name="connsiteX2" fmla="*/ 338921 w 338921"/>
                <a:gd name="connsiteY2" fmla="*/ 0 h 1156482"/>
                <a:gd name="connsiteX0" fmla="*/ 162030 w 338921"/>
                <a:gd name="connsiteY0" fmla="*/ 206709 h 1156482"/>
                <a:gd name="connsiteX1" fmla="*/ 0 w 338921"/>
                <a:gd name="connsiteY1" fmla="*/ 206709 h 1156482"/>
                <a:gd name="connsiteX2" fmla="*/ 0 w 338921"/>
                <a:gd name="connsiteY2" fmla="*/ 1025800 h 1156482"/>
                <a:gd name="connsiteX3" fmla="*/ 162030 w 338921"/>
                <a:gd name="connsiteY3" fmla="*/ 1156482 h 1156482"/>
                <a:gd name="connsiteX0" fmla="*/ 230971 w 325207"/>
                <a:gd name="connsiteY0" fmla="*/ 0 h 1183775"/>
                <a:gd name="connsiteX1" fmla="*/ 322640 w 325207"/>
                <a:gd name="connsiteY1" fmla="*/ 36839 h 1183775"/>
                <a:gd name="connsiteX2" fmla="*/ 230971 w 325207"/>
                <a:gd name="connsiteY2" fmla="*/ 0 h 1183775"/>
                <a:gd name="connsiteX0" fmla="*/ 162030 w 325207"/>
                <a:gd name="connsiteY0" fmla="*/ 234002 h 1183775"/>
                <a:gd name="connsiteX1" fmla="*/ 0 w 325207"/>
                <a:gd name="connsiteY1" fmla="*/ 234002 h 1183775"/>
                <a:gd name="connsiteX2" fmla="*/ 0 w 325207"/>
                <a:gd name="connsiteY2" fmla="*/ 1053093 h 1183775"/>
                <a:gd name="connsiteX3" fmla="*/ 162030 w 325207"/>
                <a:gd name="connsiteY3" fmla="*/ 1183775 h 1183775"/>
                <a:gd name="connsiteX0" fmla="*/ 313521 w 329097"/>
                <a:gd name="connsiteY0" fmla="*/ 0 h 1153449"/>
                <a:gd name="connsiteX1" fmla="*/ 322640 w 329097"/>
                <a:gd name="connsiteY1" fmla="*/ 6513 h 1153449"/>
                <a:gd name="connsiteX2" fmla="*/ 313521 w 329097"/>
                <a:gd name="connsiteY2" fmla="*/ 0 h 1153449"/>
                <a:gd name="connsiteX0" fmla="*/ 162030 w 329097"/>
                <a:gd name="connsiteY0" fmla="*/ 203676 h 1153449"/>
                <a:gd name="connsiteX1" fmla="*/ 0 w 329097"/>
                <a:gd name="connsiteY1" fmla="*/ 203676 h 1153449"/>
                <a:gd name="connsiteX2" fmla="*/ 0 w 329097"/>
                <a:gd name="connsiteY2" fmla="*/ 1022767 h 1153449"/>
                <a:gd name="connsiteX3" fmla="*/ 162030 w 329097"/>
                <a:gd name="connsiteY3" fmla="*/ 1153449 h 1153449"/>
                <a:gd name="connsiteX0" fmla="*/ 434171 w 434171"/>
                <a:gd name="connsiteY0" fmla="*/ 57171 h 1146936"/>
                <a:gd name="connsiteX1" fmla="*/ 322640 w 434171"/>
                <a:gd name="connsiteY1" fmla="*/ 0 h 1146936"/>
                <a:gd name="connsiteX2" fmla="*/ 434171 w 434171"/>
                <a:gd name="connsiteY2" fmla="*/ 57171 h 1146936"/>
                <a:gd name="connsiteX0" fmla="*/ 162030 w 434171"/>
                <a:gd name="connsiteY0" fmla="*/ 197163 h 1146936"/>
                <a:gd name="connsiteX1" fmla="*/ 0 w 434171"/>
                <a:gd name="connsiteY1" fmla="*/ 197163 h 1146936"/>
                <a:gd name="connsiteX2" fmla="*/ 0 w 434171"/>
                <a:gd name="connsiteY2" fmla="*/ 1016254 h 1146936"/>
                <a:gd name="connsiteX3" fmla="*/ 162030 w 434171"/>
                <a:gd name="connsiteY3" fmla="*/ 1146936 h 1146936"/>
                <a:gd name="connsiteX0" fmla="*/ 434171 w 446976"/>
                <a:gd name="connsiteY0" fmla="*/ 14715 h 1104480"/>
                <a:gd name="connsiteX1" fmla="*/ 440115 w 446976"/>
                <a:gd name="connsiteY1" fmla="*/ 0 h 1104480"/>
                <a:gd name="connsiteX2" fmla="*/ 434171 w 446976"/>
                <a:gd name="connsiteY2" fmla="*/ 14715 h 1104480"/>
                <a:gd name="connsiteX0" fmla="*/ 162030 w 446976"/>
                <a:gd name="connsiteY0" fmla="*/ 154707 h 1104480"/>
                <a:gd name="connsiteX1" fmla="*/ 0 w 446976"/>
                <a:gd name="connsiteY1" fmla="*/ 154707 h 1104480"/>
                <a:gd name="connsiteX2" fmla="*/ 0 w 446976"/>
                <a:gd name="connsiteY2" fmla="*/ 973798 h 1104480"/>
                <a:gd name="connsiteX3" fmla="*/ 162030 w 446976"/>
                <a:gd name="connsiteY3" fmla="*/ 1104480 h 110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976" h="1104480" extrusionOk="0">
                  <a:moveTo>
                    <a:pt x="434171" y="14715"/>
                  </a:moveTo>
                  <a:lnTo>
                    <a:pt x="440115" y="0"/>
                  </a:lnTo>
                  <a:cubicBezTo>
                    <a:pt x="461823" y="34811"/>
                    <a:pt x="424185" y="23854"/>
                    <a:pt x="434171" y="14715"/>
                  </a:cubicBezTo>
                  <a:close/>
                </a:path>
                <a:path w="446976" h="1104480" fill="none" extrusionOk="0">
                  <a:moveTo>
                    <a:pt x="162030" y="154707"/>
                  </a:moveTo>
                  <a:lnTo>
                    <a:pt x="0" y="154707"/>
                  </a:lnTo>
                  <a:lnTo>
                    <a:pt x="0" y="973798"/>
                  </a:lnTo>
                  <a:lnTo>
                    <a:pt x="162030" y="1104480"/>
                  </a:lnTo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1" name="KSO_Shape"/>
            <p:cNvGrpSpPr/>
            <p:nvPr/>
          </p:nvGrpSpPr>
          <p:grpSpPr bwMode="auto">
            <a:xfrm>
              <a:off x="1807535" y="478465"/>
              <a:ext cx="3443286" cy="2846387"/>
              <a:chOff x="1808122" y="474931"/>
              <a:chExt cx="5832647" cy="4819363"/>
            </a:xfrm>
            <a:solidFill>
              <a:srgbClr val="1F497D">
                <a:lumMod val="60000"/>
                <a:lumOff val="40000"/>
                <a:alpha val="37000"/>
              </a:srgbClr>
            </a:solidFill>
          </p:grpSpPr>
          <p:sp>
            <p:nvSpPr>
              <p:cNvPr id="120" name="内蒙古"/>
              <p:cNvSpPr>
                <a:spLocks/>
              </p:cNvSpPr>
              <p:nvPr/>
            </p:nvSpPr>
            <p:spPr bwMode="auto">
              <a:xfrm>
                <a:off x="4257833" y="529344"/>
                <a:ext cx="2555478" cy="2179596"/>
              </a:xfrm>
              <a:custGeom>
                <a:avLst/>
                <a:gdLst>
                  <a:gd name="T0" fmla="*/ 2147483646 w 1428"/>
                  <a:gd name="T1" fmla="*/ 2147483646 h 1218"/>
                  <a:gd name="T2" fmla="*/ 2147483646 w 1428"/>
                  <a:gd name="T3" fmla="*/ 2147483646 h 1218"/>
                  <a:gd name="T4" fmla="*/ 2147483646 w 1428"/>
                  <a:gd name="T5" fmla="*/ 2147483646 h 1218"/>
                  <a:gd name="T6" fmla="*/ 2147483646 w 1428"/>
                  <a:gd name="T7" fmla="*/ 2147483646 h 1218"/>
                  <a:gd name="T8" fmla="*/ 2147483646 w 1428"/>
                  <a:gd name="T9" fmla="*/ 2147483646 h 1218"/>
                  <a:gd name="T10" fmla="*/ 2147483646 w 1428"/>
                  <a:gd name="T11" fmla="*/ 2147483646 h 1218"/>
                  <a:gd name="T12" fmla="*/ 2147483646 w 1428"/>
                  <a:gd name="T13" fmla="*/ 2147483646 h 1218"/>
                  <a:gd name="T14" fmla="*/ 2147483646 w 1428"/>
                  <a:gd name="T15" fmla="*/ 2147483646 h 1218"/>
                  <a:gd name="T16" fmla="*/ 2147483646 w 1428"/>
                  <a:gd name="T17" fmla="*/ 2147483646 h 1218"/>
                  <a:gd name="T18" fmla="*/ 2147483646 w 1428"/>
                  <a:gd name="T19" fmla="*/ 2147483646 h 1218"/>
                  <a:gd name="T20" fmla="*/ 2147483646 w 1428"/>
                  <a:gd name="T21" fmla="*/ 2147483646 h 1218"/>
                  <a:gd name="T22" fmla="*/ 2147483646 w 1428"/>
                  <a:gd name="T23" fmla="*/ 2147483646 h 1218"/>
                  <a:gd name="T24" fmla="*/ 2147483646 w 1428"/>
                  <a:gd name="T25" fmla="*/ 2147483646 h 1218"/>
                  <a:gd name="T26" fmla="*/ 2147483646 w 1428"/>
                  <a:gd name="T27" fmla="*/ 2147483646 h 1218"/>
                  <a:gd name="T28" fmla="*/ 2147483646 w 1428"/>
                  <a:gd name="T29" fmla="*/ 2147483646 h 1218"/>
                  <a:gd name="T30" fmla="*/ 2147483646 w 1428"/>
                  <a:gd name="T31" fmla="*/ 2147483646 h 1218"/>
                  <a:gd name="T32" fmla="*/ 2147483646 w 1428"/>
                  <a:gd name="T33" fmla="*/ 2147483646 h 1218"/>
                  <a:gd name="T34" fmla="*/ 2147483646 w 1428"/>
                  <a:gd name="T35" fmla="*/ 2147483646 h 1218"/>
                  <a:gd name="T36" fmla="*/ 2147483646 w 1428"/>
                  <a:gd name="T37" fmla="*/ 2147483646 h 1218"/>
                  <a:gd name="T38" fmla="*/ 2147483646 w 1428"/>
                  <a:gd name="T39" fmla="*/ 2147483646 h 1218"/>
                  <a:gd name="T40" fmla="*/ 2147483646 w 1428"/>
                  <a:gd name="T41" fmla="*/ 2147483646 h 1218"/>
                  <a:gd name="T42" fmla="*/ 2147483646 w 1428"/>
                  <a:gd name="T43" fmla="*/ 2147483646 h 1218"/>
                  <a:gd name="T44" fmla="*/ 0 w 1428"/>
                  <a:gd name="T45" fmla="*/ 2147483646 h 1218"/>
                  <a:gd name="T46" fmla="*/ 2147483646 w 1428"/>
                  <a:gd name="T47" fmla="*/ 2147483646 h 1218"/>
                  <a:gd name="T48" fmla="*/ 2147483646 w 1428"/>
                  <a:gd name="T49" fmla="*/ 2147483646 h 1218"/>
                  <a:gd name="T50" fmla="*/ 2147483646 w 1428"/>
                  <a:gd name="T51" fmla="*/ 2147483646 h 1218"/>
                  <a:gd name="T52" fmla="*/ 2147483646 w 1428"/>
                  <a:gd name="T53" fmla="*/ 2147483646 h 1218"/>
                  <a:gd name="T54" fmla="*/ 2147483646 w 1428"/>
                  <a:gd name="T55" fmla="*/ 2147483646 h 1218"/>
                  <a:gd name="T56" fmla="*/ 2147483646 w 1428"/>
                  <a:gd name="T57" fmla="*/ 2147483646 h 1218"/>
                  <a:gd name="T58" fmla="*/ 2147483646 w 1428"/>
                  <a:gd name="T59" fmla="*/ 2147483646 h 1218"/>
                  <a:gd name="T60" fmla="*/ 2147483646 w 1428"/>
                  <a:gd name="T61" fmla="*/ 2147483646 h 1218"/>
                  <a:gd name="T62" fmla="*/ 2147483646 w 1428"/>
                  <a:gd name="T63" fmla="*/ 2147483646 h 1218"/>
                  <a:gd name="T64" fmla="*/ 2147483646 w 1428"/>
                  <a:gd name="T65" fmla="*/ 2147483646 h 1218"/>
                  <a:gd name="T66" fmla="*/ 2147483646 w 1428"/>
                  <a:gd name="T67" fmla="*/ 2147483646 h 1218"/>
                  <a:gd name="T68" fmla="*/ 2147483646 w 1428"/>
                  <a:gd name="T69" fmla="*/ 2147483646 h 1218"/>
                  <a:gd name="T70" fmla="*/ 2147483646 w 1428"/>
                  <a:gd name="T71" fmla="*/ 2147483646 h 1218"/>
                  <a:gd name="T72" fmla="*/ 2147483646 w 1428"/>
                  <a:gd name="T73" fmla="*/ 2147483646 h 1218"/>
                  <a:gd name="T74" fmla="*/ 2147483646 w 1428"/>
                  <a:gd name="T75" fmla="*/ 2147483646 h 1218"/>
                  <a:gd name="T76" fmla="*/ 2147483646 w 1428"/>
                  <a:gd name="T77" fmla="*/ 2147483646 h 1218"/>
                  <a:gd name="T78" fmla="*/ 2147483646 w 1428"/>
                  <a:gd name="T79" fmla="*/ 2147483646 h 1218"/>
                  <a:gd name="T80" fmla="*/ 2147483646 w 1428"/>
                  <a:gd name="T81" fmla="*/ 2147483646 h 1218"/>
                  <a:gd name="T82" fmla="*/ 2147483646 w 1428"/>
                  <a:gd name="T83" fmla="*/ 2147483646 h 1218"/>
                  <a:gd name="T84" fmla="*/ 2147483646 w 1428"/>
                  <a:gd name="T85" fmla="*/ 2147483646 h 1218"/>
                  <a:gd name="T86" fmla="*/ 2147483646 w 1428"/>
                  <a:gd name="T87" fmla="*/ 2147483646 h 1218"/>
                  <a:gd name="T88" fmla="*/ 2147483646 w 1428"/>
                  <a:gd name="T89" fmla="*/ 2147483646 h 1218"/>
                  <a:gd name="T90" fmla="*/ 2147483646 w 1428"/>
                  <a:gd name="T91" fmla="*/ 2147483646 h 1218"/>
                  <a:gd name="T92" fmla="*/ 2147483646 w 1428"/>
                  <a:gd name="T93" fmla="*/ 2147483646 h 1218"/>
                  <a:gd name="T94" fmla="*/ 2147483646 w 1428"/>
                  <a:gd name="T95" fmla="*/ 2147483646 h 1218"/>
                  <a:gd name="T96" fmla="*/ 2147483646 w 1428"/>
                  <a:gd name="T97" fmla="*/ 2147483646 h 1218"/>
                  <a:gd name="T98" fmla="*/ 2147483646 w 1428"/>
                  <a:gd name="T99" fmla="*/ 2147483646 h 1218"/>
                  <a:gd name="T100" fmla="*/ 2147483646 w 1428"/>
                  <a:gd name="T101" fmla="*/ 2147483646 h 1218"/>
                  <a:gd name="T102" fmla="*/ 2147483646 w 1428"/>
                  <a:gd name="T103" fmla="*/ 2147483646 h 1218"/>
                  <a:gd name="T104" fmla="*/ 2147483646 w 1428"/>
                  <a:gd name="T105" fmla="*/ 2147483646 h 1218"/>
                  <a:gd name="T106" fmla="*/ 2147483646 w 1428"/>
                  <a:gd name="T107" fmla="*/ 2147483646 h 1218"/>
                  <a:gd name="T108" fmla="*/ 2147483646 w 1428"/>
                  <a:gd name="T109" fmla="*/ 2147483646 h 1218"/>
                  <a:gd name="T110" fmla="*/ 2147483646 w 1428"/>
                  <a:gd name="T111" fmla="*/ 2147483646 h 1218"/>
                  <a:gd name="T112" fmla="*/ 2147483646 w 1428"/>
                  <a:gd name="T113" fmla="*/ 2147483646 h 1218"/>
                  <a:gd name="T114" fmla="*/ 2147483646 w 1428"/>
                  <a:gd name="T115" fmla="*/ 2147483646 h 1218"/>
                  <a:gd name="T116" fmla="*/ 2147483646 w 1428"/>
                  <a:gd name="T117" fmla="*/ 2147483646 h 121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428" h="1218">
                    <a:moveTo>
                      <a:pt x="1398" y="128"/>
                    </a:moveTo>
                    <a:lnTo>
                      <a:pt x="1394" y="112"/>
                    </a:lnTo>
                    <a:lnTo>
                      <a:pt x="1378" y="86"/>
                    </a:lnTo>
                    <a:lnTo>
                      <a:pt x="1366" y="80"/>
                    </a:lnTo>
                    <a:lnTo>
                      <a:pt x="1354" y="86"/>
                    </a:lnTo>
                    <a:lnTo>
                      <a:pt x="1348" y="100"/>
                    </a:lnTo>
                    <a:lnTo>
                      <a:pt x="1346" y="102"/>
                    </a:lnTo>
                    <a:lnTo>
                      <a:pt x="1344" y="102"/>
                    </a:lnTo>
                    <a:lnTo>
                      <a:pt x="1322" y="106"/>
                    </a:lnTo>
                    <a:lnTo>
                      <a:pt x="1318" y="108"/>
                    </a:lnTo>
                    <a:lnTo>
                      <a:pt x="1316" y="112"/>
                    </a:lnTo>
                    <a:lnTo>
                      <a:pt x="1310" y="116"/>
                    </a:lnTo>
                    <a:lnTo>
                      <a:pt x="1298" y="126"/>
                    </a:lnTo>
                    <a:lnTo>
                      <a:pt x="1296" y="128"/>
                    </a:lnTo>
                    <a:lnTo>
                      <a:pt x="1286" y="130"/>
                    </a:lnTo>
                    <a:lnTo>
                      <a:pt x="1276" y="126"/>
                    </a:lnTo>
                    <a:lnTo>
                      <a:pt x="1264" y="118"/>
                    </a:lnTo>
                    <a:lnTo>
                      <a:pt x="1262" y="116"/>
                    </a:lnTo>
                    <a:lnTo>
                      <a:pt x="1244" y="96"/>
                    </a:lnTo>
                    <a:lnTo>
                      <a:pt x="1240" y="90"/>
                    </a:lnTo>
                    <a:lnTo>
                      <a:pt x="1238" y="84"/>
                    </a:lnTo>
                    <a:lnTo>
                      <a:pt x="1238" y="62"/>
                    </a:lnTo>
                    <a:lnTo>
                      <a:pt x="1238" y="60"/>
                    </a:lnTo>
                    <a:lnTo>
                      <a:pt x="1242" y="56"/>
                    </a:lnTo>
                    <a:lnTo>
                      <a:pt x="1218" y="48"/>
                    </a:lnTo>
                    <a:lnTo>
                      <a:pt x="1218" y="56"/>
                    </a:lnTo>
                    <a:lnTo>
                      <a:pt x="1216" y="60"/>
                    </a:lnTo>
                    <a:lnTo>
                      <a:pt x="1210" y="64"/>
                    </a:lnTo>
                    <a:lnTo>
                      <a:pt x="1202" y="68"/>
                    </a:lnTo>
                    <a:lnTo>
                      <a:pt x="1200" y="68"/>
                    </a:lnTo>
                    <a:lnTo>
                      <a:pt x="1200" y="66"/>
                    </a:lnTo>
                    <a:lnTo>
                      <a:pt x="1188" y="64"/>
                    </a:lnTo>
                    <a:lnTo>
                      <a:pt x="1190" y="72"/>
                    </a:lnTo>
                    <a:lnTo>
                      <a:pt x="1170" y="60"/>
                    </a:lnTo>
                    <a:lnTo>
                      <a:pt x="1168" y="60"/>
                    </a:lnTo>
                    <a:lnTo>
                      <a:pt x="1168" y="58"/>
                    </a:lnTo>
                    <a:lnTo>
                      <a:pt x="1164" y="46"/>
                    </a:lnTo>
                    <a:lnTo>
                      <a:pt x="1162" y="32"/>
                    </a:lnTo>
                    <a:lnTo>
                      <a:pt x="1164" y="22"/>
                    </a:lnTo>
                    <a:lnTo>
                      <a:pt x="1166" y="16"/>
                    </a:lnTo>
                    <a:lnTo>
                      <a:pt x="1172" y="6"/>
                    </a:lnTo>
                    <a:lnTo>
                      <a:pt x="1170" y="0"/>
                    </a:lnTo>
                    <a:lnTo>
                      <a:pt x="1150" y="2"/>
                    </a:lnTo>
                    <a:lnTo>
                      <a:pt x="1142" y="4"/>
                    </a:lnTo>
                    <a:lnTo>
                      <a:pt x="1136" y="8"/>
                    </a:lnTo>
                    <a:lnTo>
                      <a:pt x="1132" y="14"/>
                    </a:lnTo>
                    <a:lnTo>
                      <a:pt x="1128" y="22"/>
                    </a:lnTo>
                    <a:lnTo>
                      <a:pt x="1116" y="40"/>
                    </a:lnTo>
                    <a:lnTo>
                      <a:pt x="1128" y="40"/>
                    </a:lnTo>
                    <a:lnTo>
                      <a:pt x="1130" y="40"/>
                    </a:lnTo>
                    <a:lnTo>
                      <a:pt x="1140" y="44"/>
                    </a:lnTo>
                    <a:lnTo>
                      <a:pt x="1142" y="44"/>
                    </a:lnTo>
                    <a:lnTo>
                      <a:pt x="1142" y="46"/>
                    </a:lnTo>
                    <a:lnTo>
                      <a:pt x="1142" y="48"/>
                    </a:lnTo>
                    <a:lnTo>
                      <a:pt x="1144" y="64"/>
                    </a:lnTo>
                    <a:lnTo>
                      <a:pt x="1150" y="80"/>
                    </a:lnTo>
                    <a:lnTo>
                      <a:pt x="1150" y="82"/>
                    </a:lnTo>
                    <a:lnTo>
                      <a:pt x="1150" y="84"/>
                    </a:lnTo>
                    <a:lnTo>
                      <a:pt x="1122" y="136"/>
                    </a:lnTo>
                    <a:lnTo>
                      <a:pt x="1120" y="142"/>
                    </a:lnTo>
                    <a:lnTo>
                      <a:pt x="1118" y="154"/>
                    </a:lnTo>
                    <a:lnTo>
                      <a:pt x="1114" y="190"/>
                    </a:lnTo>
                    <a:lnTo>
                      <a:pt x="1114" y="192"/>
                    </a:lnTo>
                    <a:lnTo>
                      <a:pt x="1104" y="212"/>
                    </a:lnTo>
                    <a:lnTo>
                      <a:pt x="1110" y="220"/>
                    </a:lnTo>
                    <a:lnTo>
                      <a:pt x="1110" y="222"/>
                    </a:lnTo>
                    <a:lnTo>
                      <a:pt x="1110" y="236"/>
                    </a:lnTo>
                    <a:lnTo>
                      <a:pt x="1110" y="242"/>
                    </a:lnTo>
                    <a:lnTo>
                      <a:pt x="1108" y="244"/>
                    </a:lnTo>
                    <a:lnTo>
                      <a:pt x="1106" y="244"/>
                    </a:lnTo>
                    <a:lnTo>
                      <a:pt x="1098" y="250"/>
                    </a:lnTo>
                    <a:lnTo>
                      <a:pt x="1088" y="262"/>
                    </a:lnTo>
                    <a:lnTo>
                      <a:pt x="1052" y="302"/>
                    </a:lnTo>
                    <a:lnTo>
                      <a:pt x="1050" y="304"/>
                    </a:lnTo>
                    <a:lnTo>
                      <a:pt x="1048" y="304"/>
                    </a:lnTo>
                    <a:lnTo>
                      <a:pt x="1046" y="302"/>
                    </a:lnTo>
                    <a:lnTo>
                      <a:pt x="1030" y="292"/>
                    </a:lnTo>
                    <a:lnTo>
                      <a:pt x="1020" y="282"/>
                    </a:lnTo>
                    <a:lnTo>
                      <a:pt x="1014" y="280"/>
                    </a:lnTo>
                    <a:lnTo>
                      <a:pt x="1008" y="278"/>
                    </a:lnTo>
                    <a:lnTo>
                      <a:pt x="982" y="276"/>
                    </a:lnTo>
                    <a:lnTo>
                      <a:pt x="982" y="314"/>
                    </a:lnTo>
                    <a:lnTo>
                      <a:pt x="966" y="384"/>
                    </a:lnTo>
                    <a:lnTo>
                      <a:pt x="964" y="392"/>
                    </a:lnTo>
                    <a:lnTo>
                      <a:pt x="964" y="402"/>
                    </a:lnTo>
                    <a:lnTo>
                      <a:pt x="962" y="432"/>
                    </a:lnTo>
                    <a:lnTo>
                      <a:pt x="968" y="440"/>
                    </a:lnTo>
                    <a:lnTo>
                      <a:pt x="974" y="430"/>
                    </a:lnTo>
                    <a:lnTo>
                      <a:pt x="974" y="428"/>
                    </a:lnTo>
                    <a:lnTo>
                      <a:pt x="994" y="420"/>
                    </a:lnTo>
                    <a:lnTo>
                      <a:pt x="1044" y="428"/>
                    </a:lnTo>
                    <a:lnTo>
                      <a:pt x="1050" y="420"/>
                    </a:lnTo>
                    <a:lnTo>
                      <a:pt x="1058" y="408"/>
                    </a:lnTo>
                    <a:lnTo>
                      <a:pt x="1060" y="406"/>
                    </a:lnTo>
                    <a:lnTo>
                      <a:pt x="1080" y="402"/>
                    </a:lnTo>
                    <a:lnTo>
                      <a:pt x="1106" y="400"/>
                    </a:lnTo>
                    <a:lnTo>
                      <a:pt x="1112" y="404"/>
                    </a:lnTo>
                    <a:lnTo>
                      <a:pt x="1120" y="410"/>
                    </a:lnTo>
                    <a:lnTo>
                      <a:pt x="1136" y="428"/>
                    </a:lnTo>
                    <a:lnTo>
                      <a:pt x="1158" y="440"/>
                    </a:lnTo>
                    <a:lnTo>
                      <a:pt x="1174" y="452"/>
                    </a:lnTo>
                    <a:lnTo>
                      <a:pt x="1184" y="462"/>
                    </a:lnTo>
                    <a:lnTo>
                      <a:pt x="1190" y="472"/>
                    </a:lnTo>
                    <a:lnTo>
                      <a:pt x="1192" y="480"/>
                    </a:lnTo>
                    <a:lnTo>
                      <a:pt x="1190" y="488"/>
                    </a:lnTo>
                    <a:lnTo>
                      <a:pt x="1186" y="492"/>
                    </a:lnTo>
                    <a:lnTo>
                      <a:pt x="1184" y="496"/>
                    </a:lnTo>
                    <a:lnTo>
                      <a:pt x="1174" y="498"/>
                    </a:lnTo>
                    <a:lnTo>
                      <a:pt x="1172" y="498"/>
                    </a:lnTo>
                    <a:lnTo>
                      <a:pt x="1126" y="498"/>
                    </a:lnTo>
                    <a:lnTo>
                      <a:pt x="1112" y="498"/>
                    </a:lnTo>
                    <a:lnTo>
                      <a:pt x="1102" y="500"/>
                    </a:lnTo>
                    <a:lnTo>
                      <a:pt x="1084" y="512"/>
                    </a:lnTo>
                    <a:lnTo>
                      <a:pt x="1054" y="532"/>
                    </a:lnTo>
                    <a:lnTo>
                      <a:pt x="1042" y="536"/>
                    </a:lnTo>
                    <a:lnTo>
                      <a:pt x="1034" y="538"/>
                    </a:lnTo>
                    <a:lnTo>
                      <a:pt x="1018" y="540"/>
                    </a:lnTo>
                    <a:lnTo>
                      <a:pt x="1010" y="580"/>
                    </a:lnTo>
                    <a:lnTo>
                      <a:pt x="1004" y="596"/>
                    </a:lnTo>
                    <a:lnTo>
                      <a:pt x="1000" y="602"/>
                    </a:lnTo>
                    <a:lnTo>
                      <a:pt x="996" y="606"/>
                    </a:lnTo>
                    <a:lnTo>
                      <a:pt x="990" y="610"/>
                    </a:lnTo>
                    <a:lnTo>
                      <a:pt x="984" y="614"/>
                    </a:lnTo>
                    <a:lnTo>
                      <a:pt x="966" y="620"/>
                    </a:lnTo>
                    <a:lnTo>
                      <a:pt x="956" y="622"/>
                    </a:lnTo>
                    <a:lnTo>
                      <a:pt x="946" y="626"/>
                    </a:lnTo>
                    <a:lnTo>
                      <a:pt x="926" y="634"/>
                    </a:lnTo>
                    <a:lnTo>
                      <a:pt x="914" y="664"/>
                    </a:lnTo>
                    <a:lnTo>
                      <a:pt x="912" y="664"/>
                    </a:lnTo>
                    <a:lnTo>
                      <a:pt x="910" y="664"/>
                    </a:lnTo>
                    <a:lnTo>
                      <a:pt x="874" y="680"/>
                    </a:lnTo>
                    <a:lnTo>
                      <a:pt x="872" y="680"/>
                    </a:lnTo>
                    <a:lnTo>
                      <a:pt x="854" y="676"/>
                    </a:lnTo>
                    <a:lnTo>
                      <a:pt x="834" y="670"/>
                    </a:lnTo>
                    <a:lnTo>
                      <a:pt x="820" y="664"/>
                    </a:lnTo>
                    <a:lnTo>
                      <a:pt x="814" y="662"/>
                    </a:lnTo>
                    <a:lnTo>
                      <a:pt x="806" y="660"/>
                    </a:lnTo>
                    <a:lnTo>
                      <a:pt x="798" y="660"/>
                    </a:lnTo>
                    <a:lnTo>
                      <a:pt x="790" y="662"/>
                    </a:lnTo>
                    <a:lnTo>
                      <a:pt x="784" y="672"/>
                    </a:lnTo>
                    <a:lnTo>
                      <a:pt x="778" y="684"/>
                    </a:lnTo>
                    <a:lnTo>
                      <a:pt x="776" y="698"/>
                    </a:lnTo>
                    <a:lnTo>
                      <a:pt x="776" y="710"/>
                    </a:lnTo>
                    <a:lnTo>
                      <a:pt x="778" y="722"/>
                    </a:lnTo>
                    <a:lnTo>
                      <a:pt x="782" y="728"/>
                    </a:lnTo>
                    <a:lnTo>
                      <a:pt x="786" y="728"/>
                    </a:lnTo>
                    <a:lnTo>
                      <a:pt x="794" y="724"/>
                    </a:lnTo>
                    <a:lnTo>
                      <a:pt x="794" y="748"/>
                    </a:lnTo>
                    <a:lnTo>
                      <a:pt x="794" y="756"/>
                    </a:lnTo>
                    <a:lnTo>
                      <a:pt x="792" y="760"/>
                    </a:lnTo>
                    <a:lnTo>
                      <a:pt x="790" y="764"/>
                    </a:lnTo>
                    <a:lnTo>
                      <a:pt x="786" y="768"/>
                    </a:lnTo>
                    <a:lnTo>
                      <a:pt x="776" y="774"/>
                    </a:lnTo>
                    <a:lnTo>
                      <a:pt x="764" y="778"/>
                    </a:lnTo>
                    <a:lnTo>
                      <a:pt x="758" y="780"/>
                    </a:lnTo>
                    <a:lnTo>
                      <a:pt x="750" y="786"/>
                    </a:lnTo>
                    <a:lnTo>
                      <a:pt x="738" y="798"/>
                    </a:lnTo>
                    <a:lnTo>
                      <a:pt x="724" y="818"/>
                    </a:lnTo>
                    <a:lnTo>
                      <a:pt x="708" y="844"/>
                    </a:lnTo>
                    <a:lnTo>
                      <a:pt x="706" y="844"/>
                    </a:lnTo>
                    <a:lnTo>
                      <a:pt x="682" y="860"/>
                    </a:lnTo>
                    <a:lnTo>
                      <a:pt x="688" y="860"/>
                    </a:lnTo>
                    <a:lnTo>
                      <a:pt x="688" y="862"/>
                    </a:lnTo>
                    <a:lnTo>
                      <a:pt x="688" y="864"/>
                    </a:lnTo>
                    <a:lnTo>
                      <a:pt x="686" y="868"/>
                    </a:lnTo>
                    <a:lnTo>
                      <a:pt x="678" y="868"/>
                    </a:lnTo>
                    <a:lnTo>
                      <a:pt x="610" y="868"/>
                    </a:lnTo>
                    <a:lnTo>
                      <a:pt x="584" y="868"/>
                    </a:lnTo>
                    <a:lnTo>
                      <a:pt x="558" y="870"/>
                    </a:lnTo>
                    <a:lnTo>
                      <a:pt x="532" y="874"/>
                    </a:lnTo>
                    <a:lnTo>
                      <a:pt x="510" y="882"/>
                    </a:lnTo>
                    <a:lnTo>
                      <a:pt x="488" y="890"/>
                    </a:lnTo>
                    <a:lnTo>
                      <a:pt x="468" y="900"/>
                    </a:lnTo>
                    <a:lnTo>
                      <a:pt x="450" y="914"/>
                    </a:lnTo>
                    <a:lnTo>
                      <a:pt x="434" y="928"/>
                    </a:lnTo>
                    <a:lnTo>
                      <a:pt x="432" y="930"/>
                    </a:lnTo>
                    <a:lnTo>
                      <a:pt x="430" y="930"/>
                    </a:lnTo>
                    <a:lnTo>
                      <a:pt x="402" y="934"/>
                    </a:lnTo>
                    <a:lnTo>
                      <a:pt x="400" y="934"/>
                    </a:lnTo>
                    <a:lnTo>
                      <a:pt x="398" y="934"/>
                    </a:lnTo>
                    <a:lnTo>
                      <a:pt x="390" y="916"/>
                    </a:lnTo>
                    <a:lnTo>
                      <a:pt x="362" y="922"/>
                    </a:lnTo>
                    <a:lnTo>
                      <a:pt x="350" y="922"/>
                    </a:lnTo>
                    <a:lnTo>
                      <a:pt x="336" y="920"/>
                    </a:lnTo>
                    <a:lnTo>
                      <a:pt x="320" y="916"/>
                    </a:lnTo>
                    <a:lnTo>
                      <a:pt x="304" y="908"/>
                    </a:lnTo>
                    <a:lnTo>
                      <a:pt x="290" y="900"/>
                    </a:lnTo>
                    <a:lnTo>
                      <a:pt x="274" y="892"/>
                    </a:lnTo>
                    <a:lnTo>
                      <a:pt x="246" y="872"/>
                    </a:lnTo>
                    <a:lnTo>
                      <a:pt x="238" y="866"/>
                    </a:lnTo>
                    <a:lnTo>
                      <a:pt x="226" y="860"/>
                    </a:lnTo>
                    <a:lnTo>
                      <a:pt x="214" y="856"/>
                    </a:lnTo>
                    <a:lnTo>
                      <a:pt x="202" y="854"/>
                    </a:lnTo>
                    <a:lnTo>
                      <a:pt x="176" y="852"/>
                    </a:lnTo>
                    <a:lnTo>
                      <a:pt x="148" y="856"/>
                    </a:lnTo>
                    <a:lnTo>
                      <a:pt x="116" y="858"/>
                    </a:lnTo>
                    <a:lnTo>
                      <a:pt x="86" y="856"/>
                    </a:lnTo>
                    <a:lnTo>
                      <a:pt x="68" y="854"/>
                    </a:lnTo>
                    <a:lnTo>
                      <a:pt x="48" y="852"/>
                    </a:lnTo>
                    <a:lnTo>
                      <a:pt x="2" y="838"/>
                    </a:lnTo>
                    <a:lnTo>
                      <a:pt x="0" y="844"/>
                    </a:lnTo>
                    <a:lnTo>
                      <a:pt x="2" y="844"/>
                    </a:lnTo>
                    <a:lnTo>
                      <a:pt x="2" y="852"/>
                    </a:lnTo>
                    <a:lnTo>
                      <a:pt x="10" y="868"/>
                    </a:lnTo>
                    <a:lnTo>
                      <a:pt x="26" y="888"/>
                    </a:lnTo>
                    <a:lnTo>
                      <a:pt x="28" y="892"/>
                    </a:lnTo>
                    <a:lnTo>
                      <a:pt x="24" y="906"/>
                    </a:lnTo>
                    <a:lnTo>
                      <a:pt x="24" y="908"/>
                    </a:lnTo>
                    <a:lnTo>
                      <a:pt x="14" y="920"/>
                    </a:lnTo>
                    <a:lnTo>
                      <a:pt x="24" y="930"/>
                    </a:lnTo>
                    <a:lnTo>
                      <a:pt x="30" y="936"/>
                    </a:lnTo>
                    <a:lnTo>
                      <a:pt x="30" y="940"/>
                    </a:lnTo>
                    <a:lnTo>
                      <a:pt x="34" y="956"/>
                    </a:lnTo>
                    <a:lnTo>
                      <a:pt x="46" y="968"/>
                    </a:lnTo>
                    <a:lnTo>
                      <a:pt x="46" y="970"/>
                    </a:lnTo>
                    <a:lnTo>
                      <a:pt x="46" y="980"/>
                    </a:lnTo>
                    <a:lnTo>
                      <a:pt x="46" y="988"/>
                    </a:lnTo>
                    <a:lnTo>
                      <a:pt x="54" y="994"/>
                    </a:lnTo>
                    <a:lnTo>
                      <a:pt x="58" y="992"/>
                    </a:lnTo>
                    <a:lnTo>
                      <a:pt x="60" y="990"/>
                    </a:lnTo>
                    <a:lnTo>
                      <a:pt x="64" y="982"/>
                    </a:lnTo>
                    <a:lnTo>
                      <a:pt x="72" y="980"/>
                    </a:lnTo>
                    <a:lnTo>
                      <a:pt x="78" y="976"/>
                    </a:lnTo>
                    <a:lnTo>
                      <a:pt x="120" y="972"/>
                    </a:lnTo>
                    <a:lnTo>
                      <a:pt x="138" y="966"/>
                    </a:lnTo>
                    <a:lnTo>
                      <a:pt x="142" y="964"/>
                    </a:lnTo>
                    <a:lnTo>
                      <a:pt x="150" y="984"/>
                    </a:lnTo>
                    <a:lnTo>
                      <a:pt x="150" y="990"/>
                    </a:lnTo>
                    <a:lnTo>
                      <a:pt x="148" y="996"/>
                    </a:lnTo>
                    <a:lnTo>
                      <a:pt x="126" y="1028"/>
                    </a:lnTo>
                    <a:lnTo>
                      <a:pt x="126" y="1034"/>
                    </a:lnTo>
                    <a:lnTo>
                      <a:pt x="138" y="1044"/>
                    </a:lnTo>
                    <a:lnTo>
                      <a:pt x="148" y="1052"/>
                    </a:lnTo>
                    <a:lnTo>
                      <a:pt x="156" y="1060"/>
                    </a:lnTo>
                    <a:lnTo>
                      <a:pt x="162" y="1064"/>
                    </a:lnTo>
                    <a:lnTo>
                      <a:pt x="170" y="1068"/>
                    </a:lnTo>
                    <a:lnTo>
                      <a:pt x="178" y="1076"/>
                    </a:lnTo>
                    <a:lnTo>
                      <a:pt x="178" y="1078"/>
                    </a:lnTo>
                    <a:lnTo>
                      <a:pt x="186" y="1082"/>
                    </a:lnTo>
                    <a:lnTo>
                      <a:pt x="190" y="1082"/>
                    </a:lnTo>
                    <a:lnTo>
                      <a:pt x="192" y="1092"/>
                    </a:lnTo>
                    <a:lnTo>
                      <a:pt x="194" y="1100"/>
                    </a:lnTo>
                    <a:lnTo>
                      <a:pt x="196" y="1112"/>
                    </a:lnTo>
                    <a:lnTo>
                      <a:pt x="216" y="1116"/>
                    </a:lnTo>
                    <a:lnTo>
                      <a:pt x="218" y="1116"/>
                    </a:lnTo>
                    <a:lnTo>
                      <a:pt x="218" y="1118"/>
                    </a:lnTo>
                    <a:lnTo>
                      <a:pt x="220" y="1120"/>
                    </a:lnTo>
                    <a:lnTo>
                      <a:pt x="226" y="1130"/>
                    </a:lnTo>
                    <a:lnTo>
                      <a:pt x="242" y="1136"/>
                    </a:lnTo>
                    <a:lnTo>
                      <a:pt x="252" y="1130"/>
                    </a:lnTo>
                    <a:lnTo>
                      <a:pt x="250" y="1124"/>
                    </a:lnTo>
                    <a:lnTo>
                      <a:pt x="240" y="1114"/>
                    </a:lnTo>
                    <a:lnTo>
                      <a:pt x="242" y="1112"/>
                    </a:lnTo>
                    <a:lnTo>
                      <a:pt x="250" y="1094"/>
                    </a:lnTo>
                    <a:lnTo>
                      <a:pt x="270" y="1094"/>
                    </a:lnTo>
                    <a:lnTo>
                      <a:pt x="270" y="1096"/>
                    </a:lnTo>
                    <a:lnTo>
                      <a:pt x="298" y="1104"/>
                    </a:lnTo>
                    <a:lnTo>
                      <a:pt x="314" y="1102"/>
                    </a:lnTo>
                    <a:lnTo>
                      <a:pt x="326" y="1092"/>
                    </a:lnTo>
                    <a:lnTo>
                      <a:pt x="334" y="1080"/>
                    </a:lnTo>
                    <a:lnTo>
                      <a:pt x="342" y="1074"/>
                    </a:lnTo>
                    <a:lnTo>
                      <a:pt x="348" y="1070"/>
                    </a:lnTo>
                    <a:lnTo>
                      <a:pt x="354" y="1072"/>
                    </a:lnTo>
                    <a:lnTo>
                      <a:pt x="360" y="1070"/>
                    </a:lnTo>
                    <a:lnTo>
                      <a:pt x="368" y="1072"/>
                    </a:lnTo>
                    <a:lnTo>
                      <a:pt x="374" y="1072"/>
                    </a:lnTo>
                    <a:lnTo>
                      <a:pt x="374" y="1076"/>
                    </a:lnTo>
                    <a:lnTo>
                      <a:pt x="378" y="1084"/>
                    </a:lnTo>
                    <a:lnTo>
                      <a:pt x="382" y="1096"/>
                    </a:lnTo>
                    <a:lnTo>
                      <a:pt x="386" y="1108"/>
                    </a:lnTo>
                    <a:lnTo>
                      <a:pt x="386" y="1110"/>
                    </a:lnTo>
                    <a:lnTo>
                      <a:pt x="382" y="1124"/>
                    </a:lnTo>
                    <a:lnTo>
                      <a:pt x="368" y="1140"/>
                    </a:lnTo>
                    <a:lnTo>
                      <a:pt x="366" y="1142"/>
                    </a:lnTo>
                    <a:lnTo>
                      <a:pt x="338" y="1154"/>
                    </a:lnTo>
                    <a:lnTo>
                      <a:pt x="334" y="1162"/>
                    </a:lnTo>
                    <a:lnTo>
                      <a:pt x="330" y="1186"/>
                    </a:lnTo>
                    <a:lnTo>
                      <a:pt x="332" y="1196"/>
                    </a:lnTo>
                    <a:lnTo>
                      <a:pt x="340" y="1208"/>
                    </a:lnTo>
                    <a:lnTo>
                      <a:pt x="342" y="1212"/>
                    </a:lnTo>
                    <a:lnTo>
                      <a:pt x="352" y="1218"/>
                    </a:lnTo>
                    <a:lnTo>
                      <a:pt x="386" y="1218"/>
                    </a:lnTo>
                    <a:lnTo>
                      <a:pt x="414" y="1214"/>
                    </a:lnTo>
                    <a:lnTo>
                      <a:pt x="418" y="1210"/>
                    </a:lnTo>
                    <a:lnTo>
                      <a:pt x="424" y="1204"/>
                    </a:lnTo>
                    <a:lnTo>
                      <a:pt x="428" y="1204"/>
                    </a:lnTo>
                    <a:lnTo>
                      <a:pt x="448" y="1206"/>
                    </a:lnTo>
                    <a:lnTo>
                      <a:pt x="450" y="1204"/>
                    </a:lnTo>
                    <a:lnTo>
                      <a:pt x="448" y="1196"/>
                    </a:lnTo>
                    <a:lnTo>
                      <a:pt x="450" y="1188"/>
                    </a:lnTo>
                    <a:lnTo>
                      <a:pt x="458" y="1174"/>
                    </a:lnTo>
                    <a:lnTo>
                      <a:pt x="458" y="1148"/>
                    </a:lnTo>
                    <a:lnTo>
                      <a:pt x="474" y="1106"/>
                    </a:lnTo>
                    <a:lnTo>
                      <a:pt x="474" y="1104"/>
                    </a:lnTo>
                    <a:lnTo>
                      <a:pt x="500" y="1084"/>
                    </a:lnTo>
                    <a:lnTo>
                      <a:pt x="502" y="1082"/>
                    </a:lnTo>
                    <a:lnTo>
                      <a:pt x="522" y="1092"/>
                    </a:lnTo>
                    <a:lnTo>
                      <a:pt x="536" y="1102"/>
                    </a:lnTo>
                    <a:lnTo>
                      <a:pt x="538" y="1108"/>
                    </a:lnTo>
                    <a:lnTo>
                      <a:pt x="540" y="1110"/>
                    </a:lnTo>
                    <a:lnTo>
                      <a:pt x="538" y="1128"/>
                    </a:lnTo>
                    <a:lnTo>
                      <a:pt x="530" y="1140"/>
                    </a:lnTo>
                    <a:lnTo>
                      <a:pt x="526" y="1156"/>
                    </a:lnTo>
                    <a:lnTo>
                      <a:pt x="526" y="1172"/>
                    </a:lnTo>
                    <a:lnTo>
                      <a:pt x="530" y="1180"/>
                    </a:lnTo>
                    <a:lnTo>
                      <a:pt x="538" y="1180"/>
                    </a:lnTo>
                    <a:lnTo>
                      <a:pt x="540" y="1180"/>
                    </a:lnTo>
                    <a:lnTo>
                      <a:pt x="552" y="1180"/>
                    </a:lnTo>
                    <a:lnTo>
                      <a:pt x="556" y="1182"/>
                    </a:lnTo>
                    <a:lnTo>
                      <a:pt x="560" y="1186"/>
                    </a:lnTo>
                    <a:lnTo>
                      <a:pt x="566" y="1196"/>
                    </a:lnTo>
                    <a:lnTo>
                      <a:pt x="572" y="1200"/>
                    </a:lnTo>
                    <a:lnTo>
                      <a:pt x="574" y="1200"/>
                    </a:lnTo>
                    <a:lnTo>
                      <a:pt x="602" y="1212"/>
                    </a:lnTo>
                    <a:lnTo>
                      <a:pt x="614" y="1216"/>
                    </a:lnTo>
                    <a:lnTo>
                      <a:pt x="630" y="1214"/>
                    </a:lnTo>
                    <a:lnTo>
                      <a:pt x="638" y="1204"/>
                    </a:lnTo>
                    <a:lnTo>
                      <a:pt x="646" y="1164"/>
                    </a:lnTo>
                    <a:lnTo>
                      <a:pt x="648" y="1144"/>
                    </a:lnTo>
                    <a:lnTo>
                      <a:pt x="648" y="1142"/>
                    </a:lnTo>
                    <a:lnTo>
                      <a:pt x="650" y="1140"/>
                    </a:lnTo>
                    <a:lnTo>
                      <a:pt x="666" y="1128"/>
                    </a:lnTo>
                    <a:lnTo>
                      <a:pt x="674" y="1116"/>
                    </a:lnTo>
                    <a:lnTo>
                      <a:pt x="690" y="1108"/>
                    </a:lnTo>
                    <a:lnTo>
                      <a:pt x="700" y="1102"/>
                    </a:lnTo>
                    <a:lnTo>
                      <a:pt x="712" y="1098"/>
                    </a:lnTo>
                    <a:lnTo>
                      <a:pt x="706" y="1074"/>
                    </a:lnTo>
                    <a:lnTo>
                      <a:pt x="734" y="1076"/>
                    </a:lnTo>
                    <a:lnTo>
                      <a:pt x="734" y="1078"/>
                    </a:lnTo>
                    <a:lnTo>
                      <a:pt x="748" y="1084"/>
                    </a:lnTo>
                    <a:lnTo>
                      <a:pt x="748" y="1082"/>
                    </a:lnTo>
                    <a:lnTo>
                      <a:pt x="752" y="1068"/>
                    </a:lnTo>
                    <a:lnTo>
                      <a:pt x="752" y="1064"/>
                    </a:lnTo>
                    <a:lnTo>
                      <a:pt x="754" y="1066"/>
                    </a:lnTo>
                    <a:lnTo>
                      <a:pt x="756" y="1066"/>
                    </a:lnTo>
                    <a:lnTo>
                      <a:pt x="768" y="1068"/>
                    </a:lnTo>
                    <a:lnTo>
                      <a:pt x="774" y="1068"/>
                    </a:lnTo>
                    <a:lnTo>
                      <a:pt x="786" y="1056"/>
                    </a:lnTo>
                    <a:lnTo>
                      <a:pt x="788" y="1056"/>
                    </a:lnTo>
                    <a:lnTo>
                      <a:pt x="788" y="1054"/>
                    </a:lnTo>
                    <a:lnTo>
                      <a:pt x="790" y="1054"/>
                    </a:lnTo>
                    <a:lnTo>
                      <a:pt x="806" y="1052"/>
                    </a:lnTo>
                    <a:lnTo>
                      <a:pt x="818" y="1038"/>
                    </a:lnTo>
                    <a:lnTo>
                      <a:pt x="826" y="1028"/>
                    </a:lnTo>
                    <a:lnTo>
                      <a:pt x="826" y="1016"/>
                    </a:lnTo>
                    <a:lnTo>
                      <a:pt x="828" y="1010"/>
                    </a:lnTo>
                    <a:lnTo>
                      <a:pt x="834" y="1004"/>
                    </a:lnTo>
                    <a:lnTo>
                      <a:pt x="836" y="1004"/>
                    </a:lnTo>
                    <a:lnTo>
                      <a:pt x="850" y="1006"/>
                    </a:lnTo>
                    <a:lnTo>
                      <a:pt x="858" y="1002"/>
                    </a:lnTo>
                    <a:lnTo>
                      <a:pt x="860" y="992"/>
                    </a:lnTo>
                    <a:lnTo>
                      <a:pt x="876" y="986"/>
                    </a:lnTo>
                    <a:lnTo>
                      <a:pt x="878" y="986"/>
                    </a:lnTo>
                    <a:lnTo>
                      <a:pt x="898" y="988"/>
                    </a:lnTo>
                    <a:lnTo>
                      <a:pt x="914" y="984"/>
                    </a:lnTo>
                    <a:lnTo>
                      <a:pt x="922" y="976"/>
                    </a:lnTo>
                    <a:lnTo>
                      <a:pt x="930" y="962"/>
                    </a:lnTo>
                    <a:lnTo>
                      <a:pt x="918" y="950"/>
                    </a:lnTo>
                    <a:lnTo>
                      <a:pt x="918" y="948"/>
                    </a:lnTo>
                    <a:lnTo>
                      <a:pt x="914" y="940"/>
                    </a:lnTo>
                    <a:lnTo>
                      <a:pt x="912" y="924"/>
                    </a:lnTo>
                    <a:lnTo>
                      <a:pt x="918" y="912"/>
                    </a:lnTo>
                    <a:lnTo>
                      <a:pt x="920" y="904"/>
                    </a:lnTo>
                    <a:lnTo>
                      <a:pt x="928" y="896"/>
                    </a:lnTo>
                    <a:lnTo>
                      <a:pt x="936" y="878"/>
                    </a:lnTo>
                    <a:lnTo>
                      <a:pt x="936" y="876"/>
                    </a:lnTo>
                    <a:lnTo>
                      <a:pt x="938" y="876"/>
                    </a:lnTo>
                    <a:lnTo>
                      <a:pt x="946" y="864"/>
                    </a:lnTo>
                    <a:lnTo>
                      <a:pt x="958" y="840"/>
                    </a:lnTo>
                    <a:lnTo>
                      <a:pt x="968" y="856"/>
                    </a:lnTo>
                    <a:lnTo>
                      <a:pt x="970" y="856"/>
                    </a:lnTo>
                    <a:lnTo>
                      <a:pt x="970" y="858"/>
                    </a:lnTo>
                    <a:lnTo>
                      <a:pt x="974" y="874"/>
                    </a:lnTo>
                    <a:lnTo>
                      <a:pt x="976" y="890"/>
                    </a:lnTo>
                    <a:lnTo>
                      <a:pt x="986" y="896"/>
                    </a:lnTo>
                    <a:lnTo>
                      <a:pt x="988" y="896"/>
                    </a:lnTo>
                    <a:lnTo>
                      <a:pt x="990" y="896"/>
                    </a:lnTo>
                    <a:lnTo>
                      <a:pt x="992" y="896"/>
                    </a:lnTo>
                    <a:lnTo>
                      <a:pt x="1002" y="880"/>
                    </a:lnTo>
                    <a:lnTo>
                      <a:pt x="1006" y="864"/>
                    </a:lnTo>
                    <a:lnTo>
                      <a:pt x="1010" y="864"/>
                    </a:lnTo>
                    <a:lnTo>
                      <a:pt x="1012" y="864"/>
                    </a:lnTo>
                    <a:lnTo>
                      <a:pt x="1034" y="872"/>
                    </a:lnTo>
                    <a:lnTo>
                      <a:pt x="1046" y="864"/>
                    </a:lnTo>
                    <a:lnTo>
                      <a:pt x="1048" y="864"/>
                    </a:lnTo>
                    <a:lnTo>
                      <a:pt x="1060" y="862"/>
                    </a:lnTo>
                    <a:lnTo>
                      <a:pt x="1068" y="848"/>
                    </a:lnTo>
                    <a:lnTo>
                      <a:pt x="1068" y="832"/>
                    </a:lnTo>
                    <a:lnTo>
                      <a:pt x="1074" y="806"/>
                    </a:lnTo>
                    <a:lnTo>
                      <a:pt x="1074" y="808"/>
                    </a:lnTo>
                    <a:lnTo>
                      <a:pt x="1078" y="808"/>
                    </a:lnTo>
                    <a:lnTo>
                      <a:pt x="1094" y="812"/>
                    </a:lnTo>
                    <a:lnTo>
                      <a:pt x="1102" y="796"/>
                    </a:lnTo>
                    <a:lnTo>
                      <a:pt x="1104" y="796"/>
                    </a:lnTo>
                    <a:lnTo>
                      <a:pt x="1106" y="796"/>
                    </a:lnTo>
                    <a:lnTo>
                      <a:pt x="1122" y="796"/>
                    </a:lnTo>
                    <a:lnTo>
                      <a:pt x="1124" y="796"/>
                    </a:lnTo>
                    <a:lnTo>
                      <a:pt x="1126" y="796"/>
                    </a:lnTo>
                    <a:lnTo>
                      <a:pt x="1134" y="808"/>
                    </a:lnTo>
                    <a:lnTo>
                      <a:pt x="1134" y="810"/>
                    </a:lnTo>
                    <a:lnTo>
                      <a:pt x="1134" y="812"/>
                    </a:lnTo>
                    <a:lnTo>
                      <a:pt x="1136" y="828"/>
                    </a:lnTo>
                    <a:lnTo>
                      <a:pt x="1144" y="834"/>
                    </a:lnTo>
                    <a:lnTo>
                      <a:pt x="1154" y="824"/>
                    </a:lnTo>
                    <a:lnTo>
                      <a:pt x="1158" y="828"/>
                    </a:lnTo>
                    <a:lnTo>
                      <a:pt x="1162" y="834"/>
                    </a:lnTo>
                    <a:lnTo>
                      <a:pt x="1162" y="840"/>
                    </a:lnTo>
                    <a:lnTo>
                      <a:pt x="1162" y="854"/>
                    </a:lnTo>
                    <a:lnTo>
                      <a:pt x="1158" y="868"/>
                    </a:lnTo>
                    <a:lnTo>
                      <a:pt x="1162" y="876"/>
                    </a:lnTo>
                    <a:lnTo>
                      <a:pt x="1170" y="884"/>
                    </a:lnTo>
                    <a:lnTo>
                      <a:pt x="1202" y="888"/>
                    </a:lnTo>
                    <a:lnTo>
                      <a:pt x="1204" y="890"/>
                    </a:lnTo>
                    <a:lnTo>
                      <a:pt x="1206" y="890"/>
                    </a:lnTo>
                    <a:lnTo>
                      <a:pt x="1208" y="892"/>
                    </a:lnTo>
                    <a:lnTo>
                      <a:pt x="1218" y="880"/>
                    </a:lnTo>
                    <a:lnTo>
                      <a:pt x="1226" y="872"/>
                    </a:lnTo>
                    <a:lnTo>
                      <a:pt x="1222" y="860"/>
                    </a:lnTo>
                    <a:lnTo>
                      <a:pt x="1214" y="808"/>
                    </a:lnTo>
                    <a:lnTo>
                      <a:pt x="1238" y="820"/>
                    </a:lnTo>
                    <a:lnTo>
                      <a:pt x="1250" y="832"/>
                    </a:lnTo>
                    <a:lnTo>
                      <a:pt x="1256" y="838"/>
                    </a:lnTo>
                    <a:lnTo>
                      <a:pt x="1266" y="832"/>
                    </a:lnTo>
                    <a:lnTo>
                      <a:pt x="1298" y="796"/>
                    </a:lnTo>
                    <a:lnTo>
                      <a:pt x="1300" y="796"/>
                    </a:lnTo>
                    <a:lnTo>
                      <a:pt x="1312" y="786"/>
                    </a:lnTo>
                    <a:lnTo>
                      <a:pt x="1326" y="768"/>
                    </a:lnTo>
                    <a:lnTo>
                      <a:pt x="1326" y="766"/>
                    </a:lnTo>
                    <a:lnTo>
                      <a:pt x="1344" y="770"/>
                    </a:lnTo>
                    <a:lnTo>
                      <a:pt x="1354" y="770"/>
                    </a:lnTo>
                    <a:lnTo>
                      <a:pt x="1354" y="762"/>
                    </a:lnTo>
                    <a:lnTo>
                      <a:pt x="1356" y="756"/>
                    </a:lnTo>
                    <a:lnTo>
                      <a:pt x="1370" y="740"/>
                    </a:lnTo>
                    <a:lnTo>
                      <a:pt x="1374" y="736"/>
                    </a:lnTo>
                    <a:lnTo>
                      <a:pt x="1390" y="742"/>
                    </a:lnTo>
                    <a:lnTo>
                      <a:pt x="1408" y="740"/>
                    </a:lnTo>
                    <a:lnTo>
                      <a:pt x="1422" y="726"/>
                    </a:lnTo>
                    <a:lnTo>
                      <a:pt x="1428" y="714"/>
                    </a:lnTo>
                    <a:lnTo>
                      <a:pt x="1424" y="708"/>
                    </a:lnTo>
                    <a:lnTo>
                      <a:pt x="1412" y="714"/>
                    </a:lnTo>
                    <a:lnTo>
                      <a:pt x="1412" y="712"/>
                    </a:lnTo>
                    <a:lnTo>
                      <a:pt x="1410" y="712"/>
                    </a:lnTo>
                    <a:lnTo>
                      <a:pt x="1396" y="700"/>
                    </a:lnTo>
                    <a:lnTo>
                      <a:pt x="1396" y="698"/>
                    </a:lnTo>
                    <a:lnTo>
                      <a:pt x="1402" y="676"/>
                    </a:lnTo>
                    <a:lnTo>
                      <a:pt x="1402" y="660"/>
                    </a:lnTo>
                    <a:lnTo>
                      <a:pt x="1398" y="648"/>
                    </a:lnTo>
                    <a:lnTo>
                      <a:pt x="1388" y="644"/>
                    </a:lnTo>
                    <a:lnTo>
                      <a:pt x="1388" y="642"/>
                    </a:lnTo>
                    <a:lnTo>
                      <a:pt x="1386" y="642"/>
                    </a:lnTo>
                    <a:lnTo>
                      <a:pt x="1386" y="640"/>
                    </a:lnTo>
                    <a:lnTo>
                      <a:pt x="1376" y="622"/>
                    </a:lnTo>
                    <a:lnTo>
                      <a:pt x="1374" y="620"/>
                    </a:lnTo>
                    <a:lnTo>
                      <a:pt x="1362" y="636"/>
                    </a:lnTo>
                    <a:lnTo>
                      <a:pt x="1348" y="644"/>
                    </a:lnTo>
                    <a:lnTo>
                      <a:pt x="1344" y="646"/>
                    </a:lnTo>
                    <a:lnTo>
                      <a:pt x="1344" y="644"/>
                    </a:lnTo>
                    <a:lnTo>
                      <a:pt x="1342" y="644"/>
                    </a:lnTo>
                    <a:lnTo>
                      <a:pt x="1328" y="630"/>
                    </a:lnTo>
                    <a:lnTo>
                      <a:pt x="1328" y="628"/>
                    </a:lnTo>
                    <a:lnTo>
                      <a:pt x="1318" y="606"/>
                    </a:lnTo>
                    <a:lnTo>
                      <a:pt x="1314" y="590"/>
                    </a:lnTo>
                    <a:lnTo>
                      <a:pt x="1314" y="588"/>
                    </a:lnTo>
                    <a:lnTo>
                      <a:pt x="1314" y="564"/>
                    </a:lnTo>
                    <a:lnTo>
                      <a:pt x="1312" y="550"/>
                    </a:lnTo>
                    <a:lnTo>
                      <a:pt x="1300" y="546"/>
                    </a:lnTo>
                    <a:lnTo>
                      <a:pt x="1274" y="526"/>
                    </a:lnTo>
                    <a:lnTo>
                      <a:pt x="1276" y="524"/>
                    </a:lnTo>
                    <a:lnTo>
                      <a:pt x="1288" y="510"/>
                    </a:lnTo>
                    <a:lnTo>
                      <a:pt x="1288" y="508"/>
                    </a:lnTo>
                    <a:lnTo>
                      <a:pt x="1290" y="508"/>
                    </a:lnTo>
                    <a:lnTo>
                      <a:pt x="1302" y="508"/>
                    </a:lnTo>
                    <a:lnTo>
                      <a:pt x="1304" y="508"/>
                    </a:lnTo>
                    <a:lnTo>
                      <a:pt x="1310" y="510"/>
                    </a:lnTo>
                    <a:lnTo>
                      <a:pt x="1314" y="514"/>
                    </a:lnTo>
                    <a:lnTo>
                      <a:pt x="1326" y="522"/>
                    </a:lnTo>
                    <a:lnTo>
                      <a:pt x="1338" y="512"/>
                    </a:lnTo>
                    <a:lnTo>
                      <a:pt x="1346" y="500"/>
                    </a:lnTo>
                    <a:lnTo>
                      <a:pt x="1346" y="490"/>
                    </a:lnTo>
                    <a:lnTo>
                      <a:pt x="1344" y="464"/>
                    </a:lnTo>
                    <a:lnTo>
                      <a:pt x="1342" y="454"/>
                    </a:lnTo>
                    <a:lnTo>
                      <a:pt x="1324" y="452"/>
                    </a:lnTo>
                    <a:lnTo>
                      <a:pt x="1324" y="440"/>
                    </a:lnTo>
                    <a:lnTo>
                      <a:pt x="1308" y="420"/>
                    </a:lnTo>
                    <a:lnTo>
                      <a:pt x="1306" y="420"/>
                    </a:lnTo>
                    <a:lnTo>
                      <a:pt x="1298" y="406"/>
                    </a:lnTo>
                    <a:lnTo>
                      <a:pt x="1298" y="404"/>
                    </a:lnTo>
                    <a:lnTo>
                      <a:pt x="1298" y="402"/>
                    </a:lnTo>
                    <a:lnTo>
                      <a:pt x="1314" y="380"/>
                    </a:lnTo>
                    <a:lnTo>
                      <a:pt x="1314" y="378"/>
                    </a:lnTo>
                    <a:lnTo>
                      <a:pt x="1316" y="378"/>
                    </a:lnTo>
                    <a:lnTo>
                      <a:pt x="1316" y="376"/>
                    </a:lnTo>
                    <a:lnTo>
                      <a:pt x="1318" y="376"/>
                    </a:lnTo>
                    <a:lnTo>
                      <a:pt x="1324" y="376"/>
                    </a:lnTo>
                    <a:lnTo>
                      <a:pt x="1334" y="368"/>
                    </a:lnTo>
                    <a:lnTo>
                      <a:pt x="1344" y="336"/>
                    </a:lnTo>
                    <a:lnTo>
                      <a:pt x="1358" y="322"/>
                    </a:lnTo>
                    <a:lnTo>
                      <a:pt x="1358" y="320"/>
                    </a:lnTo>
                    <a:lnTo>
                      <a:pt x="1374" y="316"/>
                    </a:lnTo>
                    <a:lnTo>
                      <a:pt x="1374" y="318"/>
                    </a:lnTo>
                    <a:lnTo>
                      <a:pt x="1382" y="326"/>
                    </a:lnTo>
                    <a:lnTo>
                      <a:pt x="1386" y="328"/>
                    </a:lnTo>
                    <a:lnTo>
                      <a:pt x="1392" y="302"/>
                    </a:lnTo>
                    <a:lnTo>
                      <a:pt x="1386" y="284"/>
                    </a:lnTo>
                    <a:lnTo>
                      <a:pt x="1386" y="282"/>
                    </a:lnTo>
                    <a:lnTo>
                      <a:pt x="1388" y="262"/>
                    </a:lnTo>
                    <a:lnTo>
                      <a:pt x="1388" y="260"/>
                    </a:lnTo>
                    <a:lnTo>
                      <a:pt x="1398" y="250"/>
                    </a:lnTo>
                    <a:lnTo>
                      <a:pt x="1404" y="240"/>
                    </a:lnTo>
                    <a:lnTo>
                      <a:pt x="1404" y="230"/>
                    </a:lnTo>
                    <a:lnTo>
                      <a:pt x="1402" y="220"/>
                    </a:lnTo>
                    <a:lnTo>
                      <a:pt x="1398" y="204"/>
                    </a:lnTo>
                    <a:lnTo>
                      <a:pt x="1398" y="186"/>
                    </a:lnTo>
                    <a:lnTo>
                      <a:pt x="1398" y="184"/>
                    </a:lnTo>
                    <a:lnTo>
                      <a:pt x="1402" y="168"/>
                    </a:lnTo>
                    <a:lnTo>
                      <a:pt x="1398" y="158"/>
                    </a:lnTo>
                    <a:lnTo>
                      <a:pt x="1396" y="152"/>
                    </a:lnTo>
                    <a:lnTo>
                      <a:pt x="1398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21" name="甘肃"/>
              <p:cNvSpPr>
                <a:spLocks/>
              </p:cNvSpPr>
              <p:nvPr/>
            </p:nvSpPr>
            <p:spPr bwMode="auto">
              <a:xfrm>
                <a:off x="3766336" y="2003136"/>
                <a:ext cx="1633141" cy="1382068"/>
              </a:xfrm>
              <a:custGeom>
                <a:avLst/>
                <a:gdLst>
                  <a:gd name="T0" fmla="*/ 2147483646 w 912"/>
                  <a:gd name="T1" fmla="*/ 2147483646 h 772"/>
                  <a:gd name="T2" fmla="*/ 2147483646 w 912"/>
                  <a:gd name="T3" fmla="*/ 2147483646 h 772"/>
                  <a:gd name="T4" fmla="*/ 2147483646 w 912"/>
                  <a:gd name="T5" fmla="*/ 2147483646 h 772"/>
                  <a:gd name="T6" fmla="*/ 2147483646 w 912"/>
                  <a:gd name="T7" fmla="*/ 2147483646 h 772"/>
                  <a:gd name="T8" fmla="*/ 2147483646 w 912"/>
                  <a:gd name="T9" fmla="*/ 2147483646 h 772"/>
                  <a:gd name="T10" fmla="*/ 2147483646 w 912"/>
                  <a:gd name="T11" fmla="*/ 2147483646 h 772"/>
                  <a:gd name="T12" fmla="*/ 2147483646 w 912"/>
                  <a:gd name="T13" fmla="*/ 2147483646 h 772"/>
                  <a:gd name="T14" fmla="*/ 2147483646 w 912"/>
                  <a:gd name="T15" fmla="*/ 2147483646 h 772"/>
                  <a:gd name="T16" fmla="*/ 2147483646 w 912"/>
                  <a:gd name="T17" fmla="*/ 2147483646 h 772"/>
                  <a:gd name="T18" fmla="*/ 2147483646 w 912"/>
                  <a:gd name="T19" fmla="*/ 2147483646 h 772"/>
                  <a:gd name="T20" fmla="*/ 2147483646 w 912"/>
                  <a:gd name="T21" fmla="*/ 2147483646 h 772"/>
                  <a:gd name="T22" fmla="*/ 2147483646 w 912"/>
                  <a:gd name="T23" fmla="*/ 2147483646 h 772"/>
                  <a:gd name="T24" fmla="*/ 2147483646 w 912"/>
                  <a:gd name="T25" fmla="*/ 2147483646 h 772"/>
                  <a:gd name="T26" fmla="*/ 2147483646 w 912"/>
                  <a:gd name="T27" fmla="*/ 2147483646 h 772"/>
                  <a:gd name="T28" fmla="*/ 2147483646 w 912"/>
                  <a:gd name="T29" fmla="*/ 2147483646 h 772"/>
                  <a:gd name="T30" fmla="*/ 2147483646 w 912"/>
                  <a:gd name="T31" fmla="*/ 2147483646 h 772"/>
                  <a:gd name="T32" fmla="*/ 2147483646 w 912"/>
                  <a:gd name="T33" fmla="*/ 2147483646 h 772"/>
                  <a:gd name="T34" fmla="*/ 2147483646 w 912"/>
                  <a:gd name="T35" fmla="*/ 2147483646 h 772"/>
                  <a:gd name="T36" fmla="*/ 2147483646 w 912"/>
                  <a:gd name="T37" fmla="*/ 2147483646 h 772"/>
                  <a:gd name="T38" fmla="*/ 2147483646 w 912"/>
                  <a:gd name="T39" fmla="*/ 2147483646 h 772"/>
                  <a:gd name="T40" fmla="*/ 2147483646 w 912"/>
                  <a:gd name="T41" fmla="*/ 2147483646 h 772"/>
                  <a:gd name="T42" fmla="*/ 2147483646 w 912"/>
                  <a:gd name="T43" fmla="*/ 2147483646 h 772"/>
                  <a:gd name="T44" fmla="*/ 2147483646 w 912"/>
                  <a:gd name="T45" fmla="*/ 2147483646 h 772"/>
                  <a:gd name="T46" fmla="*/ 2147483646 w 912"/>
                  <a:gd name="T47" fmla="*/ 2147483646 h 772"/>
                  <a:gd name="T48" fmla="*/ 2147483646 w 912"/>
                  <a:gd name="T49" fmla="*/ 2147483646 h 772"/>
                  <a:gd name="T50" fmla="*/ 2147483646 w 912"/>
                  <a:gd name="T51" fmla="*/ 2147483646 h 772"/>
                  <a:gd name="T52" fmla="*/ 2147483646 w 912"/>
                  <a:gd name="T53" fmla="*/ 2147483646 h 772"/>
                  <a:gd name="T54" fmla="*/ 2147483646 w 912"/>
                  <a:gd name="T55" fmla="*/ 2147483646 h 772"/>
                  <a:gd name="T56" fmla="*/ 2147483646 w 912"/>
                  <a:gd name="T57" fmla="*/ 2147483646 h 772"/>
                  <a:gd name="T58" fmla="*/ 2147483646 w 912"/>
                  <a:gd name="T59" fmla="*/ 2147483646 h 772"/>
                  <a:gd name="T60" fmla="*/ 2147483646 w 912"/>
                  <a:gd name="T61" fmla="*/ 2147483646 h 772"/>
                  <a:gd name="T62" fmla="*/ 2147483646 w 912"/>
                  <a:gd name="T63" fmla="*/ 2147483646 h 772"/>
                  <a:gd name="T64" fmla="*/ 2147483646 w 912"/>
                  <a:gd name="T65" fmla="*/ 2147483646 h 772"/>
                  <a:gd name="T66" fmla="*/ 2147483646 w 912"/>
                  <a:gd name="T67" fmla="*/ 2147483646 h 772"/>
                  <a:gd name="T68" fmla="*/ 2147483646 w 912"/>
                  <a:gd name="T69" fmla="*/ 2147483646 h 772"/>
                  <a:gd name="T70" fmla="*/ 2147483646 w 912"/>
                  <a:gd name="T71" fmla="*/ 2147483646 h 772"/>
                  <a:gd name="T72" fmla="*/ 2147483646 w 912"/>
                  <a:gd name="T73" fmla="*/ 2147483646 h 772"/>
                  <a:gd name="T74" fmla="*/ 2147483646 w 912"/>
                  <a:gd name="T75" fmla="*/ 2147483646 h 772"/>
                  <a:gd name="T76" fmla="*/ 2147483646 w 912"/>
                  <a:gd name="T77" fmla="*/ 2147483646 h 772"/>
                  <a:gd name="T78" fmla="*/ 2147483646 w 912"/>
                  <a:gd name="T79" fmla="*/ 2147483646 h 772"/>
                  <a:gd name="T80" fmla="*/ 2147483646 w 912"/>
                  <a:gd name="T81" fmla="*/ 2147483646 h 772"/>
                  <a:gd name="T82" fmla="*/ 2147483646 w 912"/>
                  <a:gd name="T83" fmla="*/ 2147483646 h 772"/>
                  <a:gd name="T84" fmla="*/ 2147483646 w 912"/>
                  <a:gd name="T85" fmla="*/ 2147483646 h 772"/>
                  <a:gd name="T86" fmla="*/ 2147483646 w 912"/>
                  <a:gd name="T87" fmla="*/ 2147483646 h 772"/>
                  <a:gd name="T88" fmla="*/ 2147483646 w 912"/>
                  <a:gd name="T89" fmla="*/ 2147483646 h 772"/>
                  <a:gd name="T90" fmla="*/ 2147483646 w 912"/>
                  <a:gd name="T91" fmla="*/ 2147483646 h 772"/>
                  <a:gd name="T92" fmla="*/ 2147483646 w 912"/>
                  <a:gd name="T93" fmla="*/ 2147483646 h 772"/>
                  <a:gd name="T94" fmla="*/ 2147483646 w 912"/>
                  <a:gd name="T95" fmla="*/ 2147483646 h 772"/>
                  <a:gd name="T96" fmla="*/ 2147483646 w 912"/>
                  <a:gd name="T97" fmla="*/ 2147483646 h 772"/>
                  <a:gd name="T98" fmla="*/ 2147483646 w 912"/>
                  <a:gd name="T99" fmla="*/ 2147483646 h 772"/>
                  <a:gd name="T100" fmla="*/ 2147483646 w 912"/>
                  <a:gd name="T101" fmla="*/ 2147483646 h 772"/>
                  <a:gd name="T102" fmla="*/ 2147483646 w 912"/>
                  <a:gd name="T103" fmla="*/ 2147483646 h 772"/>
                  <a:gd name="T104" fmla="*/ 2147483646 w 912"/>
                  <a:gd name="T105" fmla="*/ 2147483646 h 772"/>
                  <a:gd name="T106" fmla="*/ 2147483646 w 912"/>
                  <a:gd name="T107" fmla="*/ 2147483646 h 772"/>
                  <a:gd name="T108" fmla="*/ 2147483646 w 912"/>
                  <a:gd name="T109" fmla="*/ 2147483646 h 772"/>
                  <a:gd name="T110" fmla="*/ 2147483646 w 912"/>
                  <a:gd name="T111" fmla="*/ 2147483646 h 77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912" h="772">
                    <a:moveTo>
                      <a:pt x="542" y="280"/>
                    </a:moveTo>
                    <a:lnTo>
                      <a:pt x="530" y="280"/>
                    </a:lnTo>
                    <a:lnTo>
                      <a:pt x="526" y="288"/>
                    </a:lnTo>
                    <a:lnTo>
                      <a:pt x="532" y="296"/>
                    </a:lnTo>
                    <a:lnTo>
                      <a:pt x="536" y="308"/>
                    </a:lnTo>
                    <a:lnTo>
                      <a:pt x="536" y="310"/>
                    </a:lnTo>
                    <a:lnTo>
                      <a:pt x="536" y="312"/>
                    </a:lnTo>
                    <a:lnTo>
                      <a:pt x="518" y="320"/>
                    </a:lnTo>
                    <a:lnTo>
                      <a:pt x="516" y="320"/>
                    </a:lnTo>
                    <a:lnTo>
                      <a:pt x="506" y="320"/>
                    </a:lnTo>
                    <a:lnTo>
                      <a:pt x="500" y="316"/>
                    </a:lnTo>
                    <a:lnTo>
                      <a:pt x="494" y="314"/>
                    </a:lnTo>
                    <a:lnTo>
                      <a:pt x="492" y="310"/>
                    </a:lnTo>
                    <a:lnTo>
                      <a:pt x="488" y="300"/>
                    </a:lnTo>
                    <a:lnTo>
                      <a:pt x="464" y="296"/>
                    </a:lnTo>
                    <a:lnTo>
                      <a:pt x="456" y="264"/>
                    </a:lnTo>
                    <a:lnTo>
                      <a:pt x="450" y="262"/>
                    </a:lnTo>
                    <a:lnTo>
                      <a:pt x="446" y="258"/>
                    </a:lnTo>
                    <a:lnTo>
                      <a:pt x="444" y="256"/>
                    </a:lnTo>
                    <a:lnTo>
                      <a:pt x="440" y="250"/>
                    </a:lnTo>
                    <a:lnTo>
                      <a:pt x="432" y="248"/>
                    </a:lnTo>
                    <a:lnTo>
                      <a:pt x="424" y="242"/>
                    </a:lnTo>
                    <a:lnTo>
                      <a:pt x="416" y="232"/>
                    </a:lnTo>
                    <a:lnTo>
                      <a:pt x="406" y="228"/>
                    </a:lnTo>
                    <a:lnTo>
                      <a:pt x="392" y="214"/>
                    </a:lnTo>
                    <a:lnTo>
                      <a:pt x="390" y="204"/>
                    </a:lnTo>
                    <a:lnTo>
                      <a:pt x="390" y="202"/>
                    </a:lnTo>
                    <a:lnTo>
                      <a:pt x="416" y="168"/>
                    </a:lnTo>
                    <a:lnTo>
                      <a:pt x="416" y="164"/>
                    </a:lnTo>
                    <a:lnTo>
                      <a:pt x="416" y="162"/>
                    </a:lnTo>
                    <a:lnTo>
                      <a:pt x="412" y="152"/>
                    </a:lnTo>
                    <a:lnTo>
                      <a:pt x="398" y="156"/>
                    </a:lnTo>
                    <a:lnTo>
                      <a:pt x="396" y="156"/>
                    </a:lnTo>
                    <a:lnTo>
                      <a:pt x="396" y="158"/>
                    </a:lnTo>
                    <a:lnTo>
                      <a:pt x="360" y="160"/>
                    </a:lnTo>
                    <a:lnTo>
                      <a:pt x="348" y="164"/>
                    </a:lnTo>
                    <a:lnTo>
                      <a:pt x="342" y="168"/>
                    </a:lnTo>
                    <a:lnTo>
                      <a:pt x="340" y="172"/>
                    </a:lnTo>
                    <a:lnTo>
                      <a:pt x="334" y="178"/>
                    </a:lnTo>
                    <a:lnTo>
                      <a:pt x="330" y="178"/>
                    </a:lnTo>
                    <a:lnTo>
                      <a:pt x="324" y="178"/>
                    </a:lnTo>
                    <a:lnTo>
                      <a:pt x="324" y="176"/>
                    </a:lnTo>
                    <a:lnTo>
                      <a:pt x="312" y="168"/>
                    </a:lnTo>
                    <a:lnTo>
                      <a:pt x="312" y="148"/>
                    </a:lnTo>
                    <a:lnTo>
                      <a:pt x="304" y="142"/>
                    </a:lnTo>
                    <a:lnTo>
                      <a:pt x="300" y="134"/>
                    </a:lnTo>
                    <a:lnTo>
                      <a:pt x="296" y="116"/>
                    </a:lnTo>
                    <a:lnTo>
                      <a:pt x="288" y="108"/>
                    </a:lnTo>
                    <a:lnTo>
                      <a:pt x="280" y="100"/>
                    </a:lnTo>
                    <a:lnTo>
                      <a:pt x="276" y="98"/>
                    </a:lnTo>
                    <a:lnTo>
                      <a:pt x="290" y="80"/>
                    </a:lnTo>
                    <a:lnTo>
                      <a:pt x="292" y="68"/>
                    </a:lnTo>
                    <a:lnTo>
                      <a:pt x="276" y="48"/>
                    </a:lnTo>
                    <a:lnTo>
                      <a:pt x="268" y="32"/>
                    </a:lnTo>
                    <a:lnTo>
                      <a:pt x="268" y="24"/>
                    </a:lnTo>
                    <a:lnTo>
                      <a:pt x="256" y="16"/>
                    </a:lnTo>
                    <a:lnTo>
                      <a:pt x="256" y="14"/>
                    </a:lnTo>
                    <a:lnTo>
                      <a:pt x="246" y="2"/>
                    </a:lnTo>
                    <a:lnTo>
                      <a:pt x="232" y="0"/>
                    </a:lnTo>
                    <a:lnTo>
                      <a:pt x="216" y="4"/>
                    </a:lnTo>
                    <a:lnTo>
                      <a:pt x="212" y="8"/>
                    </a:lnTo>
                    <a:lnTo>
                      <a:pt x="210" y="30"/>
                    </a:lnTo>
                    <a:lnTo>
                      <a:pt x="210" y="56"/>
                    </a:lnTo>
                    <a:lnTo>
                      <a:pt x="208" y="56"/>
                    </a:lnTo>
                    <a:lnTo>
                      <a:pt x="192" y="62"/>
                    </a:lnTo>
                    <a:lnTo>
                      <a:pt x="178" y="64"/>
                    </a:lnTo>
                    <a:lnTo>
                      <a:pt x="168" y="70"/>
                    </a:lnTo>
                    <a:lnTo>
                      <a:pt x="154" y="74"/>
                    </a:lnTo>
                    <a:lnTo>
                      <a:pt x="152" y="76"/>
                    </a:lnTo>
                    <a:lnTo>
                      <a:pt x="124" y="68"/>
                    </a:lnTo>
                    <a:lnTo>
                      <a:pt x="114" y="80"/>
                    </a:lnTo>
                    <a:lnTo>
                      <a:pt x="108" y="86"/>
                    </a:lnTo>
                    <a:lnTo>
                      <a:pt x="98" y="88"/>
                    </a:lnTo>
                    <a:lnTo>
                      <a:pt x="82" y="102"/>
                    </a:lnTo>
                    <a:lnTo>
                      <a:pt x="72" y="116"/>
                    </a:lnTo>
                    <a:lnTo>
                      <a:pt x="72" y="118"/>
                    </a:lnTo>
                    <a:lnTo>
                      <a:pt x="66" y="128"/>
                    </a:lnTo>
                    <a:lnTo>
                      <a:pt x="60" y="132"/>
                    </a:lnTo>
                    <a:lnTo>
                      <a:pt x="50" y="144"/>
                    </a:lnTo>
                    <a:lnTo>
                      <a:pt x="50" y="146"/>
                    </a:lnTo>
                    <a:lnTo>
                      <a:pt x="44" y="150"/>
                    </a:lnTo>
                    <a:lnTo>
                      <a:pt x="32" y="152"/>
                    </a:lnTo>
                    <a:lnTo>
                      <a:pt x="12" y="152"/>
                    </a:lnTo>
                    <a:lnTo>
                      <a:pt x="8" y="158"/>
                    </a:lnTo>
                    <a:lnTo>
                      <a:pt x="0" y="172"/>
                    </a:lnTo>
                    <a:lnTo>
                      <a:pt x="4" y="184"/>
                    </a:lnTo>
                    <a:lnTo>
                      <a:pt x="2" y="216"/>
                    </a:lnTo>
                    <a:lnTo>
                      <a:pt x="8" y="224"/>
                    </a:lnTo>
                    <a:lnTo>
                      <a:pt x="8" y="226"/>
                    </a:lnTo>
                    <a:lnTo>
                      <a:pt x="10" y="232"/>
                    </a:lnTo>
                    <a:lnTo>
                      <a:pt x="22" y="232"/>
                    </a:lnTo>
                    <a:lnTo>
                      <a:pt x="40" y="236"/>
                    </a:lnTo>
                    <a:lnTo>
                      <a:pt x="66" y="238"/>
                    </a:lnTo>
                    <a:lnTo>
                      <a:pt x="76" y="236"/>
                    </a:lnTo>
                    <a:lnTo>
                      <a:pt x="78" y="236"/>
                    </a:lnTo>
                    <a:lnTo>
                      <a:pt x="80" y="236"/>
                    </a:lnTo>
                    <a:lnTo>
                      <a:pt x="100" y="244"/>
                    </a:lnTo>
                    <a:lnTo>
                      <a:pt x="102" y="244"/>
                    </a:lnTo>
                    <a:lnTo>
                      <a:pt x="112" y="254"/>
                    </a:lnTo>
                    <a:lnTo>
                      <a:pt x="136" y="262"/>
                    </a:lnTo>
                    <a:lnTo>
                      <a:pt x="138" y="262"/>
                    </a:lnTo>
                    <a:lnTo>
                      <a:pt x="154" y="272"/>
                    </a:lnTo>
                    <a:lnTo>
                      <a:pt x="192" y="308"/>
                    </a:lnTo>
                    <a:lnTo>
                      <a:pt x="210" y="316"/>
                    </a:lnTo>
                    <a:lnTo>
                      <a:pt x="218" y="312"/>
                    </a:lnTo>
                    <a:lnTo>
                      <a:pt x="224" y="300"/>
                    </a:lnTo>
                    <a:lnTo>
                      <a:pt x="220" y="278"/>
                    </a:lnTo>
                    <a:lnTo>
                      <a:pt x="222" y="274"/>
                    </a:lnTo>
                    <a:lnTo>
                      <a:pt x="224" y="270"/>
                    </a:lnTo>
                    <a:lnTo>
                      <a:pt x="236" y="264"/>
                    </a:lnTo>
                    <a:lnTo>
                      <a:pt x="236" y="262"/>
                    </a:lnTo>
                    <a:lnTo>
                      <a:pt x="286" y="292"/>
                    </a:lnTo>
                    <a:lnTo>
                      <a:pt x="292" y="290"/>
                    </a:lnTo>
                    <a:lnTo>
                      <a:pt x="302" y="284"/>
                    </a:lnTo>
                    <a:lnTo>
                      <a:pt x="304" y="284"/>
                    </a:lnTo>
                    <a:lnTo>
                      <a:pt x="310" y="284"/>
                    </a:lnTo>
                    <a:lnTo>
                      <a:pt x="320" y="276"/>
                    </a:lnTo>
                    <a:lnTo>
                      <a:pt x="322" y="276"/>
                    </a:lnTo>
                    <a:lnTo>
                      <a:pt x="324" y="276"/>
                    </a:lnTo>
                    <a:lnTo>
                      <a:pt x="352" y="296"/>
                    </a:lnTo>
                    <a:lnTo>
                      <a:pt x="354" y="298"/>
                    </a:lnTo>
                    <a:lnTo>
                      <a:pt x="372" y="312"/>
                    </a:lnTo>
                    <a:lnTo>
                      <a:pt x="380" y="320"/>
                    </a:lnTo>
                    <a:lnTo>
                      <a:pt x="388" y="330"/>
                    </a:lnTo>
                    <a:lnTo>
                      <a:pt x="398" y="340"/>
                    </a:lnTo>
                    <a:lnTo>
                      <a:pt x="404" y="338"/>
                    </a:lnTo>
                    <a:lnTo>
                      <a:pt x="412" y="324"/>
                    </a:lnTo>
                    <a:lnTo>
                      <a:pt x="430" y="336"/>
                    </a:lnTo>
                    <a:lnTo>
                      <a:pt x="432" y="336"/>
                    </a:lnTo>
                    <a:lnTo>
                      <a:pt x="444" y="352"/>
                    </a:lnTo>
                    <a:lnTo>
                      <a:pt x="480" y="380"/>
                    </a:lnTo>
                    <a:lnTo>
                      <a:pt x="492" y="392"/>
                    </a:lnTo>
                    <a:lnTo>
                      <a:pt x="522" y="382"/>
                    </a:lnTo>
                    <a:lnTo>
                      <a:pt x="524" y="406"/>
                    </a:lnTo>
                    <a:lnTo>
                      <a:pt x="538" y="420"/>
                    </a:lnTo>
                    <a:lnTo>
                      <a:pt x="548" y="436"/>
                    </a:lnTo>
                    <a:lnTo>
                      <a:pt x="548" y="438"/>
                    </a:lnTo>
                    <a:lnTo>
                      <a:pt x="548" y="440"/>
                    </a:lnTo>
                    <a:lnTo>
                      <a:pt x="560" y="494"/>
                    </a:lnTo>
                    <a:lnTo>
                      <a:pt x="572" y="516"/>
                    </a:lnTo>
                    <a:lnTo>
                      <a:pt x="556" y="558"/>
                    </a:lnTo>
                    <a:lnTo>
                      <a:pt x="556" y="560"/>
                    </a:lnTo>
                    <a:lnTo>
                      <a:pt x="544" y="564"/>
                    </a:lnTo>
                    <a:lnTo>
                      <a:pt x="544" y="576"/>
                    </a:lnTo>
                    <a:lnTo>
                      <a:pt x="542" y="576"/>
                    </a:lnTo>
                    <a:lnTo>
                      <a:pt x="528" y="598"/>
                    </a:lnTo>
                    <a:lnTo>
                      <a:pt x="508" y="600"/>
                    </a:lnTo>
                    <a:lnTo>
                      <a:pt x="488" y="616"/>
                    </a:lnTo>
                    <a:lnTo>
                      <a:pt x="494" y="620"/>
                    </a:lnTo>
                    <a:lnTo>
                      <a:pt x="500" y="622"/>
                    </a:lnTo>
                    <a:lnTo>
                      <a:pt x="504" y="626"/>
                    </a:lnTo>
                    <a:lnTo>
                      <a:pt x="508" y="630"/>
                    </a:lnTo>
                    <a:lnTo>
                      <a:pt x="508" y="634"/>
                    </a:lnTo>
                    <a:lnTo>
                      <a:pt x="504" y="642"/>
                    </a:lnTo>
                    <a:lnTo>
                      <a:pt x="504" y="644"/>
                    </a:lnTo>
                    <a:lnTo>
                      <a:pt x="492" y="656"/>
                    </a:lnTo>
                    <a:lnTo>
                      <a:pt x="490" y="656"/>
                    </a:lnTo>
                    <a:lnTo>
                      <a:pt x="490" y="658"/>
                    </a:lnTo>
                    <a:lnTo>
                      <a:pt x="488" y="658"/>
                    </a:lnTo>
                    <a:lnTo>
                      <a:pt x="450" y="652"/>
                    </a:lnTo>
                    <a:lnTo>
                      <a:pt x="448" y="666"/>
                    </a:lnTo>
                    <a:lnTo>
                      <a:pt x="452" y="696"/>
                    </a:lnTo>
                    <a:lnTo>
                      <a:pt x="484" y="708"/>
                    </a:lnTo>
                    <a:lnTo>
                      <a:pt x="484" y="710"/>
                    </a:lnTo>
                    <a:lnTo>
                      <a:pt x="496" y="706"/>
                    </a:lnTo>
                    <a:lnTo>
                      <a:pt x="498" y="706"/>
                    </a:lnTo>
                    <a:lnTo>
                      <a:pt x="500" y="704"/>
                    </a:lnTo>
                    <a:lnTo>
                      <a:pt x="500" y="706"/>
                    </a:lnTo>
                    <a:lnTo>
                      <a:pt x="510" y="712"/>
                    </a:lnTo>
                    <a:lnTo>
                      <a:pt x="524" y="712"/>
                    </a:lnTo>
                    <a:lnTo>
                      <a:pt x="528" y="710"/>
                    </a:lnTo>
                    <a:lnTo>
                      <a:pt x="524" y="696"/>
                    </a:lnTo>
                    <a:lnTo>
                      <a:pt x="520" y="680"/>
                    </a:lnTo>
                    <a:lnTo>
                      <a:pt x="520" y="678"/>
                    </a:lnTo>
                    <a:lnTo>
                      <a:pt x="520" y="676"/>
                    </a:lnTo>
                    <a:lnTo>
                      <a:pt x="526" y="670"/>
                    </a:lnTo>
                    <a:lnTo>
                      <a:pt x="528" y="668"/>
                    </a:lnTo>
                    <a:lnTo>
                      <a:pt x="536" y="656"/>
                    </a:lnTo>
                    <a:lnTo>
                      <a:pt x="538" y="654"/>
                    </a:lnTo>
                    <a:lnTo>
                      <a:pt x="552" y="644"/>
                    </a:lnTo>
                    <a:lnTo>
                      <a:pt x="552" y="642"/>
                    </a:lnTo>
                    <a:lnTo>
                      <a:pt x="554" y="642"/>
                    </a:lnTo>
                    <a:lnTo>
                      <a:pt x="572" y="640"/>
                    </a:lnTo>
                    <a:lnTo>
                      <a:pt x="572" y="644"/>
                    </a:lnTo>
                    <a:lnTo>
                      <a:pt x="572" y="656"/>
                    </a:lnTo>
                    <a:lnTo>
                      <a:pt x="576" y="664"/>
                    </a:lnTo>
                    <a:lnTo>
                      <a:pt x="580" y="674"/>
                    </a:lnTo>
                    <a:lnTo>
                      <a:pt x="596" y="684"/>
                    </a:lnTo>
                    <a:lnTo>
                      <a:pt x="640" y="688"/>
                    </a:lnTo>
                    <a:lnTo>
                      <a:pt x="642" y="688"/>
                    </a:lnTo>
                    <a:lnTo>
                      <a:pt x="644" y="688"/>
                    </a:lnTo>
                    <a:lnTo>
                      <a:pt x="644" y="690"/>
                    </a:lnTo>
                    <a:lnTo>
                      <a:pt x="644" y="692"/>
                    </a:lnTo>
                    <a:lnTo>
                      <a:pt x="644" y="706"/>
                    </a:lnTo>
                    <a:lnTo>
                      <a:pt x="656" y="720"/>
                    </a:lnTo>
                    <a:lnTo>
                      <a:pt x="666" y="724"/>
                    </a:lnTo>
                    <a:lnTo>
                      <a:pt x="668" y="724"/>
                    </a:lnTo>
                    <a:lnTo>
                      <a:pt x="668" y="726"/>
                    </a:lnTo>
                    <a:lnTo>
                      <a:pt x="668" y="732"/>
                    </a:lnTo>
                    <a:lnTo>
                      <a:pt x="668" y="740"/>
                    </a:lnTo>
                    <a:lnTo>
                      <a:pt x="664" y="756"/>
                    </a:lnTo>
                    <a:lnTo>
                      <a:pt x="670" y="760"/>
                    </a:lnTo>
                    <a:lnTo>
                      <a:pt x="678" y="760"/>
                    </a:lnTo>
                    <a:lnTo>
                      <a:pt x="684" y="762"/>
                    </a:lnTo>
                    <a:lnTo>
                      <a:pt x="688" y="764"/>
                    </a:lnTo>
                    <a:lnTo>
                      <a:pt x="706" y="772"/>
                    </a:lnTo>
                    <a:lnTo>
                      <a:pt x="716" y="764"/>
                    </a:lnTo>
                    <a:lnTo>
                      <a:pt x="728" y="750"/>
                    </a:lnTo>
                    <a:lnTo>
                      <a:pt x="730" y="744"/>
                    </a:lnTo>
                    <a:lnTo>
                      <a:pt x="732" y="742"/>
                    </a:lnTo>
                    <a:lnTo>
                      <a:pt x="734" y="740"/>
                    </a:lnTo>
                    <a:lnTo>
                      <a:pt x="730" y="722"/>
                    </a:lnTo>
                    <a:lnTo>
                      <a:pt x="728" y="714"/>
                    </a:lnTo>
                    <a:lnTo>
                      <a:pt x="728" y="712"/>
                    </a:lnTo>
                    <a:lnTo>
                      <a:pt x="728" y="710"/>
                    </a:lnTo>
                    <a:lnTo>
                      <a:pt x="736" y="700"/>
                    </a:lnTo>
                    <a:lnTo>
                      <a:pt x="748" y="690"/>
                    </a:lnTo>
                    <a:lnTo>
                      <a:pt x="750" y="690"/>
                    </a:lnTo>
                    <a:lnTo>
                      <a:pt x="776" y="690"/>
                    </a:lnTo>
                    <a:lnTo>
                      <a:pt x="780" y="688"/>
                    </a:lnTo>
                    <a:lnTo>
                      <a:pt x="780" y="676"/>
                    </a:lnTo>
                    <a:lnTo>
                      <a:pt x="776" y="664"/>
                    </a:lnTo>
                    <a:lnTo>
                      <a:pt x="766" y="648"/>
                    </a:lnTo>
                    <a:lnTo>
                      <a:pt x="766" y="628"/>
                    </a:lnTo>
                    <a:lnTo>
                      <a:pt x="766" y="626"/>
                    </a:lnTo>
                    <a:lnTo>
                      <a:pt x="770" y="614"/>
                    </a:lnTo>
                    <a:lnTo>
                      <a:pt x="772" y="614"/>
                    </a:lnTo>
                    <a:lnTo>
                      <a:pt x="792" y="582"/>
                    </a:lnTo>
                    <a:lnTo>
                      <a:pt x="794" y="582"/>
                    </a:lnTo>
                    <a:lnTo>
                      <a:pt x="796" y="580"/>
                    </a:lnTo>
                    <a:lnTo>
                      <a:pt x="800" y="580"/>
                    </a:lnTo>
                    <a:lnTo>
                      <a:pt x="808" y="582"/>
                    </a:lnTo>
                    <a:lnTo>
                      <a:pt x="828" y="592"/>
                    </a:lnTo>
                    <a:lnTo>
                      <a:pt x="840" y="596"/>
                    </a:lnTo>
                    <a:lnTo>
                      <a:pt x="840" y="590"/>
                    </a:lnTo>
                    <a:lnTo>
                      <a:pt x="838" y="588"/>
                    </a:lnTo>
                    <a:lnTo>
                      <a:pt x="838" y="586"/>
                    </a:lnTo>
                    <a:lnTo>
                      <a:pt x="840" y="580"/>
                    </a:lnTo>
                    <a:lnTo>
                      <a:pt x="846" y="572"/>
                    </a:lnTo>
                    <a:lnTo>
                      <a:pt x="860" y="562"/>
                    </a:lnTo>
                    <a:lnTo>
                      <a:pt x="860" y="560"/>
                    </a:lnTo>
                    <a:lnTo>
                      <a:pt x="876" y="556"/>
                    </a:lnTo>
                    <a:lnTo>
                      <a:pt x="890" y="556"/>
                    </a:lnTo>
                    <a:lnTo>
                      <a:pt x="892" y="556"/>
                    </a:lnTo>
                    <a:lnTo>
                      <a:pt x="900" y="556"/>
                    </a:lnTo>
                    <a:lnTo>
                      <a:pt x="904" y="536"/>
                    </a:lnTo>
                    <a:lnTo>
                      <a:pt x="904" y="524"/>
                    </a:lnTo>
                    <a:lnTo>
                      <a:pt x="906" y="512"/>
                    </a:lnTo>
                    <a:lnTo>
                      <a:pt x="906" y="510"/>
                    </a:lnTo>
                    <a:lnTo>
                      <a:pt x="908" y="508"/>
                    </a:lnTo>
                    <a:lnTo>
                      <a:pt x="912" y="496"/>
                    </a:lnTo>
                    <a:lnTo>
                      <a:pt x="906" y="488"/>
                    </a:lnTo>
                    <a:lnTo>
                      <a:pt x="896" y="480"/>
                    </a:lnTo>
                    <a:lnTo>
                      <a:pt x="876" y="476"/>
                    </a:lnTo>
                    <a:lnTo>
                      <a:pt x="868" y="472"/>
                    </a:lnTo>
                    <a:lnTo>
                      <a:pt x="852" y="460"/>
                    </a:lnTo>
                    <a:lnTo>
                      <a:pt x="840" y="456"/>
                    </a:lnTo>
                    <a:lnTo>
                      <a:pt x="840" y="454"/>
                    </a:lnTo>
                    <a:lnTo>
                      <a:pt x="824" y="436"/>
                    </a:lnTo>
                    <a:lnTo>
                      <a:pt x="812" y="436"/>
                    </a:lnTo>
                    <a:lnTo>
                      <a:pt x="810" y="436"/>
                    </a:lnTo>
                    <a:lnTo>
                      <a:pt x="798" y="430"/>
                    </a:lnTo>
                    <a:lnTo>
                      <a:pt x="790" y="440"/>
                    </a:lnTo>
                    <a:lnTo>
                      <a:pt x="788" y="476"/>
                    </a:lnTo>
                    <a:lnTo>
                      <a:pt x="792" y="492"/>
                    </a:lnTo>
                    <a:lnTo>
                      <a:pt x="796" y="492"/>
                    </a:lnTo>
                    <a:lnTo>
                      <a:pt x="798" y="492"/>
                    </a:lnTo>
                    <a:lnTo>
                      <a:pt x="808" y="496"/>
                    </a:lnTo>
                    <a:lnTo>
                      <a:pt x="814" y="510"/>
                    </a:lnTo>
                    <a:lnTo>
                      <a:pt x="816" y="510"/>
                    </a:lnTo>
                    <a:lnTo>
                      <a:pt x="816" y="512"/>
                    </a:lnTo>
                    <a:lnTo>
                      <a:pt x="812" y="536"/>
                    </a:lnTo>
                    <a:lnTo>
                      <a:pt x="812" y="538"/>
                    </a:lnTo>
                    <a:lnTo>
                      <a:pt x="812" y="540"/>
                    </a:lnTo>
                    <a:lnTo>
                      <a:pt x="800" y="546"/>
                    </a:lnTo>
                    <a:lnTo>
                      <a:pt x="798" y="548"/>
                    </a:lnTo>
                    <a:lnTo>
                      <a:pt x="798" y="546"/>
                    </a:lnTo>
                    <a:lnTo>
                      <a:pt x="796" y="546"/>
                    </a:lnTo>
                    <a:lnTo>
                      <a:pt x="792" y="544"/>
                    </a:lnTo>
                    <a:lnTo>
                      <a:pt x="778" y="550"/>
                    </a:lnTo>
                    <a:lnTo>
                      <a:pt x="778" y="552"/>
                    </a:lnTo>
                    <a:lnTo>
                      <a:pt x="780" y="552"/>
                    </a:lnTo>
                    <a:lnTo>
                      <a:pt x="782" y="574"/>
                    </a:lnTo>
                    <a:lnTo>
                      <a:pt x="780" y="578"/>
                    </a:lnTo>
                    <a:lnTo>
                      <a:pt x="776" y="580"/>
                    </a:lnTo>
                    <a:lnTo>
                      <a:pt x="768" y="580"/>
                    </a:lnTo>
                    <a:lnTo>
                      <a:pt x="762" y="578"/>
                    </a:lnTo>
                    <a:lnTo>
                      <a:pt x="758" y="576"/>
                    </a:lnTo>
                    <a:lnTo>
                      <a:pt x="748" y="568"/>
                    </a:lnTo>
                    <a:lnTo>
                      <a:pt x="746" y="568"/>
                    </a:lnTo>
                    <a:lnTo>
                      <a:pt x="746" y="566"/>
                    </a:lnTo>
                    <a:lnTo>
                      <a:pt x="740" y="552"/>
                    </a:lnTo>
                    <a:lnTo>
                      <a:pt x="736" y="550"/>
                    </a:lnTo>
                    <a:lnTo>
                      <a:pt x="728" y="546"/>
                    </a:lnTo>
                    <a:lnTo>
                      <a:pt x="726" y="546"/>
                    </a:lnTo>
                    <a:lnTo>
                      <a:pt x="714" y="538"/>
                    </a:lnTo>
                    <a:lnTo>
                      <a:pt x="712" y="538"/>
                    </a:lnTo>
                    <a:lnTo>
                      <a:pt x="712" y="536"/>
                    </a:lnTo>
                    <a:lnTo>
                      <a:pt x="710" y="524"/>
                    </a:lnTo>
                    <a:lnTo>
                      <a:pt x="712" y="512"/>
                    </a:lnTo>
                    <a:lnTo>
                      <a:pt x="716" y="506"/>
                    </a:lnTo>
                    <a:lnTo>
                      <a:pt x="716" y="502"/>
                    </a:lnTo>
                    <a:lnTo>
                      <a:pt x="712" y="488"/>
                    </a:lnTo>
                    <a:lnTo>
                      <a:pt x="700" y="478"/>
                    </a:lnTo>
                    <a:lnTo>
                      <a:pt x="700" y="476"/>
                    </a:lnTo>
                    <a:lnTo>
                      <a:pt x="698" y="444"/>
                    </a:lnTo>
                    <a:lnTo>
                      <a:pt x="690" y="436"/>
                    </a:lnTo>
                    <a:lnTo>
                      <a:pt x="688" y="436"/>
                    </a:lnTo>
                    <a:lnTo>
                      <a:pt x="688" y="434"/>
                    </a:lnTo>
                    <a:lnTo>
                      <a:pt x="682" y="420"/>
                    </a:lnTo>
                    <a:lnTo>
                      <a:pt x="652" y="416"/>
                    </a:lnTo>
                    <a:lnTo>
                      <a:pt x="644" y="410"/>
                    </a:lnTo>
                    <a:lnTo>
                      <a:pt x="638" y="402"/>
                    </a:lnTo>
                    <a:lnTo>
                      <a:pt x="624" y="402"/>
                    </a:lnTo>
                    <a:lnTo>
                      <a:pt x="618" y="398"/>
                    </a:lnTo>
                    <a:lnTo>
                      <a:pt x="610" y="392"/>
                    </a:lnTo>
                    <a:lnTo>
                      <a:pt x="608" y="390"/>
                    </a:lnTo>
                    <a:lnTo>
                      <a:pt x="604" y="384"/>
                    </a:lnTo>
                    <a:lnTo>
                      <a:pt x="598" y="376"/>
                    </a:lnTo>
                    <a:lnTo>
                      <a:pt x="596" y="362"/>
                    </a:lnTo>
                    <a:lnTo>
                      <a:pt x="596" y="360"/>
                    </a:lnTo>
                    <a:lnTo>
                      <a:pt x="600" y="336"/>
                    </a:lnTo>
                    <a:lnTo>
                      <a:pt x="604" y="324"/>
                    </a:lnTo>
                    <a:lnTo>
                      <a:pt x="606" y="324"/>
                    </a:lnTo>
                    <a:lnTo>
                      <a:pt x="636" y="310"/>
                    </a:lnTo>
                    <a:lnTo>
                      <a:pt x="648" y="296"/>
                    </a:lnTo>
                    <a:lnTo>
                      <a:pt x="650" y="284"/>
                    </a:lnTo>
                    <a:lnTo>
                      <a:pt x="648" y="276"/>
                    </a:lnTo>
                    <a:lnTo>
                      <a:pt x="644" y="262"/>
                    </a:lnTo>
                    <a:lnTo>
                      <a:pt x="640" y="254"/>
                    </a:lnTo>
                    <a:lnTo>
                      <a:pt x="634" y="256"/>
                    </a:lnTo>
                    <a:lnTo>
                      <a:pt x="624" y="254"/>
                    </a:lnTo>
                    <a:lnTo>
                      <a:pt x="616" y="260"/>
                    </a:lnTo>
                    <a:lnTo>
                      <a:pt x="606" y="272"/>
                    </a:lnTo>
                    <a:lnTo>
                      <a:pt x="592" y="286"/>
                    </a:lnTo>
                    <a:lnTo>
                      <a:pt x="590" y="286"/>
                    </a:lnTo>
                    <a:lnTo>
                      <a:pt x="578" y="290"/>
                    </a:lnTo>
                    <a:lnTo>
                      <a:pt x="568" y="288"/>
                    </a:lnTo>
                    <a:lnTo>
                      <a:pt x="542" y="2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22" name="宁夏"/>
              <p:cNvSpPr>
                <a:spLocks/>
              </p:cNvSpPr>
              <p:nvPr/>
            </p:nvSpPr>
            <p:spPr bwMode="auto">
              <a:xfrm>
                <a:off x="4926643" y="2483517"/>
                <a:ext cx="329739" cy="544122"/>
              </a:xfrm>
              <a:custGeom>
                <a:avLst/>
                <a:gdLst>
                  <a:gd name="T0" fmla="*/ 2147483646 w 184"/>
                  <a:gd name="T1" fmla="*/ 2147483646 h 304"/>
                  <a:gd name="T2" fmla="*/ 2147483646 w 184"/>
                  <a:gd name="T3" fmla="*/ 2147483646 h 304"/>
                  <a:gd name="T4" fmla="*/ 2147483646 w 184"/>
                  <a:gd name="T5" fmla="*/ 2147483646 h 304"/>
                  <a:gd name="T6" fmla="*/ 2147483646 w 184"/>
                  <a:gd name="T7" fmla="*/ 2147483646 h 304"/>
                  <a:gd name="T8" fmla="*/ 2147483646 w 184"/>
                  <a:gd name="T9" fmla="*/ 2147483646 h 304"/>
                  <a:gd name="T10" fmla="*/ 2147483646 w 184"/>
                  <a:gd name="T11" fmla="*/ 2147483646 h 304"/>
                  <a:gd name="T12" fmla="*/ 2147483646 w 184"/>
                  <a:gd name="T13" fmla="*/ 2147483646 h 304"/>
                  <a:gd name="T14" fmla="*/ 2147483646 w 184"/>
                  <a:gd name="T15" fmla="*/ 2147483646 h 304"/>
                  <a:gd name="T16" fmla="*/ 2147483646 w 184"/>
                  <a:gd name="T17" fmla="*/ 2147483646 h 304"/>
                  <a:gd name="T18" fmla="*/ 2147483646 w 184"/>
                  <a:gd name="T19" fmla="*/ 2147483646 h 304"/>
                  <a:gd name="T20" fmla="*/ 2147483646 w 184"/>
                  <a:gd name="T21" fmla="*/ 2147483646 h 304"/>
                  <a:gd name="T22" fmla="*/ 2147483646 w 184"/>
                  <a:gd name="T23" fmla="*/ 2147483646 h 304"/>
                  <a:gd name="T24" fmla="*/ 2147483646 w 184"/>
                  <a:gd name="T25" fmla="*/ 2147483646 h 304"/>
                  <a:gd name="T26" fmla="*/ 2147483646 w 184"/>
                  <a:gd name="T27" fmla="*/ 2147483646 h 304"/>
                  <a:gd name="T28" fmla="*/ 2147483646 w 184"/>
                  <a:gd name="T29" fmla="*/ 2147483646 h 304"/>
                  <a:gd name="T30" fmla="*/ 2147483646 w 184"/>
                  <a:gd name="T31" fmla="*/ 2147483646 h 304"/>
                  <a:gd name="T32" fmla="*/ 2147483646 w 184"/>
                  <a:gd name="T33" fmla="*/ 2147483646 h 304"/>
                  <a:gd name="T34" fmla="*/ 2147483646 w 184"/>
                  <a:gd name="T35" fmla="*/ 2147483646 h 304"/>
                  <a:gd name="T36" fmla="*/ 2147483646 w 184"/>
                  <a:gd name="T37" fmla="*/ 2147483646 h 304"/>
                  <a:gd name="T38" fmla="*/ 2147483646 w 184"/>
                  <a:gd name="T39" fmla="*/ 2147483646 h 304"/>
                  <a:gd name="T40" fmla="*/ 2147483646 w 184"/>
                  <a:gd name="T41" fmla="*/ 2147483646 h 304"/>
                  <a:gd name="T42" fmla="*/ 2147483646 w 184"/>
                  <a:gd name="T43" fmla="*/ 2147483646 h 304"/>
                  <a:gd name="T44" fmla="*/ 2147483646 w 184"/>
                  <a:gd name="T45" fmla="*/ 2147483646 h 304"/>
                  <a:gd name="T46" fmla="*/ 2147483646 w 184"/>
                  <a:gd name="T47" fmla="*/ 2147483646 h 304"/>
                  <a:gd name="T48" fmla="*/ 2147483646 w 184"/>
                  <a:gd name="T49" fmla="*/ 2147483646 h 304"/>
                  <a:gd name="T50" fmla="*/ 2147483646 w 184"/>
                  <a:gd name="T51" fmla="*/ 2147483646 h 304"/>
                  <a:gd name="T52" fmla="*/ 2147483646 w 184"/>
                  <a:gd name="T53" fmla="*/ 2147483646 h 304"/>
                  <a:gd name="T54" fmla="*/ 2147483646 w 184"/>
                  <a:gd name="T55" fmla="*/ 2147483646 h 304"/>
                  <a:gd name="T56" fmla="*/ 2147483646 w 184"/>
                  <a:gd name="T57" fmla="*/ 2147483646 h 304"/>
                  <a:gd name="T58" fmla="*/ 2147483646 w 184"/>
                  <a:gd name="T59" fmla="*/ 2147483646 h 304"/>
                  <a:gd name="T60" fmla="*/ 2147483646 w 184"/>
                  <a:gd name="T61" fmla="*/ 2147483646 h 304"/>
                  <a:gd name="T62" fmla="*/ 2147483646 w 184"/>
                  <a:gd name="T63" fmla="*/ 2147483646 h 304"/>
                  <a:gd name="T64" fmla="*/ 2147483646 w 184"/>
                  <a:gd name="T65" fmla="*/ 2147483646 h 304"/>
                  <a:gd name="T66" fmla="*/ 2147483646 w 184"/>
                  <a:gd name="T67" fmla="*/ 2147483646 h 304"/>
                  <a:gd name="T68" fmla="*/ 2147483646 w 184"/>
                  <a:gd name="T69" fmla="*/ 2147483646 h 304"/>
                  <a:gd name="T70" fmla="*/ 2147483646 w 184"/>
                  <a:gd name="T71" fmla="*/ 2147483646 h 304"/>
                  <a:gd name="T72" fmla="*/ 2147483646 w 184"/>
                  <a:gd name="T73" fmla="*/ 2147483646 h 304"/>
                  <a:gd name="T74" fmla="*/ 2147483646 w 184"/>
                  <a:gd name="T75" fmla="*/ 2147483646 h 304"/>
                  <a:gd name="T76" fmla="*/ 2147483646 w 184"/>
                  <a:gd name="T77" fmla="*/ 2147483646 h 304"/>
                  <a:gd name="T78" fmla="*/ 2147483646 w 184"/>
                  <a:gd name="T79" fmla="*/ 2147483646 h 304"/>
                  <a:gd name="T80" fmla="*/ 2147483646 w 184"/>
                  <a:gd name="T81" fmla="*/ 2147483646 h 304"/>
                  <a:gd name="T82" fmla="*/ 2147483646 w 184"/>
                  <a:gd name="T83" fmla="*/ 2147483646 h 304"/>
                  <a:gd name="T84" fmla="*/ 2147483646 w 184"/>
                  <a:gd name="T85" fmla="*/ 2147483646 h 304"/>
                  <a:gd name="T86" fmla="*/ 2147483646 w 184"/>
                  <a:gd name="T87" fmla="*/ 2147483646 h 304"/>
                  <a:gd name="T88" fmla="*/ 2147483646 w 184"/>
                  <a:gd name="T89" fmla="*/ 2147483646 h 304"/>
                  <a:gd name="T90" fmla="*/ 2147483646 w 184"/>
                  <a:gd name="T91" fmla="*/ 2147483646 h 304"/>
                  <a:gd name="T92" fmla="*/ 2147483646 w 184"/>
                  <a:gd name="T93" fmla="*/ 2147483646 h 304"/>
                  <a:gd name="T94" fmla="*/ 2147483646 w 184"/>
                  <a:gd name="T95" fmla="*/ 2147483646 h 304"/>
                  <a:gd name="T96" fmla="*/ 2147483646 w 184"/>
                  <a:gd name="T97" fmla="*/ 2147483646 h 304"/>
                  <a:gd name="T98" fmla="*/ 2147483646 w 184"/>
                  <a:gd name="T99" fmla="*/ 0 h 30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84" h="304">
                    <a:moveTo>
                      <a:pt x="108" y="18"/>
                    </a:moveTo>
                    <a:lnTo>
                      <a:pt x="92" y="58"/>
                    </a:lnTo>
                    <a:lnTo>
                      <a:pt x="92" y="84"/>
                    </a:lnTo>
                    <a:lnTo>
                      <a:pt x="92" y="86"/>
                    </a:lnTo>
                    <a:lnTo>
                      <a:pt x="84" y="100"/>
                    </a:lnTo>
                    <a:lnTo>
                      <a:pt x="84" y="108"/>
                    </a:lnTo>
                    <a:lnTo>
                      <a:pt x="84" y="112"/>
                    </a:lnTo>
                    <a:lnTo>
                      <a:pt x="82" y="116"/>
                    </a:lnTo>
                    <a:lnTo>
                      <a:pt x="80" y="120"/>
                    </a:lnTo>
                    <a:lnTo>
                      <a:pt x="76" y="122"/>
                    </a:lnTo>
                    <a:lnTo>
                      <a:pt x="76" y="124"/>
                    </a:lnTo>
                    <a:lnTo>
                      <a:pt x="74" y="124"/>
                    </a:lnTo>
                    <a:lnTo>
                      <a:pt x="74" y="122"/>
                    </a:lnTo>
                    <a:lnTo>
                      <a:pt x="54" y="120"/>
                    </a:lnTo>
                    <a:lnTo>
                      <a:pt x="44" y="130"/>
                    </a:lnTo>
                    <a:lnTo>
                      <a:pt x="12" y="134"/>
                    </a:lnTo>
                    <a:lnTo>
                      <a:pt x="0" y="134"/>
                    </a:lnTo>
                    <a:lnTo>
                      <a:pt x="8" y="140"/>
                    </a:lnTo>
                    <a:lnTo>
                      <a:pt x="36" y="144"/>
                    </a:lnTo>
                    <a:lnTo>
                      <a:pt x="38" y="144"/>
                    </a:lnTo>
                    <a:lnTo>
                      <a:pt x="40" y="144"/>
                    </a:lnTo>
                    <a:lnTo>
                      <a:pt x="48" y="162"/>
                    </a:lnTo>
                    <a:lnTo>
                      <a:pt x="56" y="168"/>
                    </a:lnTo>
                    <a:lnTo>
                      <a:pt x="60" y="174"/>
                    </a:lnTo>
                    <a:lnTo>
                      <a:pt x="60" y="184"/>
                    </a:lnTo>
                    <a:lnTo>
                      <a:pt x="60" y="206"/>
                    </a:lnTo>
                    <a:lnTo>
                      <a:pt x="70" y="216"/>
                    </a:lnTo>
                    <a:lnTo>
                      <a:pt x="72" y="216"/>
                    </a:lnTo>
                    <a:lnTo>
                      <a:pt x="76" y="232"/>
                    </a:lnTo>
                    <a:lnTo>
                      <a:pt x="76" y="240"/>
                    </a:lnTo>
                    <a:lnTo>
                      <a:pt x="72" y="248"/>
                    </a:lnTo>
                    <a:lnTo>
                      <a:pt x="70" y="256"/>
                    </a:lnTo>
                    <a:lnTo>
                      <a:pt x="72" y="264"/>
                    </a:lnTo>
                    <a:lnTo>
                      <a:pt x="82" y="270"/>
                    </a:lnTo>
                    <a:lnTo>
                      <a:pt x="94" y="276"/>
                    </a:lnTo>
                    <a:lnTo>
                      <a:pt x="100" y="280"/>
                    </a:lnTo>
                    <a:lnTo>
                      <a:pt x="106" y="292"/>
                    </a:lnTo>
                    <a:lnTo>
                      <a:pt x="114" y="298"/>
                    </a:lnTo>
                    <a:lnTo>
                      <a:pt x="116" y="302"/>
                    </a:lnTo>
                    <a:lnTo>
                      <a:pt x="124" y="304"/>
                    </a:lnTo>
                    <a:lnTo>
                      <a:pt x="122" y="288"/>
                    </a:lnTo>
                    <a:lnTo>
                      <a:pt x="122" y="282"/>
                    </a:lnTo>
                    <a:lnTo>
                      <a:pt x="122" y="278"/>
                    </a:lnTo>
                    <a:lnTo>
                      <a:pt x="126" y="274"/>
                    </a:lnTo>
                    <a:lnTo>
                      <a:pt x="128" y="272"/>
                    </a:lnTo>
                    <a:lnTo>
                      <a:pt x="140" y="268"/>
                    </a:lnTo>
                    <a:lnTo>
                      <a:pt x="142" y="268"/>
                    </a:lnTo>
                    <a:lnTo>
                      <a:pt x="144" y="268"/>
                    </a:lnTo>
                    <a:lnTo>
                      <a:pt x="148" y="270"/>
                    </a:lnTo>
                    <a:lnTo>
                      <a:pt x="156" y="266"/>
                    </a:lnTo>
                    <a:lnTo>
                      <a:pt x="156" y="264"/>
                    </a:lnTo>
                    <a:lnTo>
                      <a:pt x="158" y="244"/>
                    </a:lnTo>
                    <a:lnTo>
                      <a:pt x="154" y="236"/>
                    </a:lnTo>
                    <a:lnTo>
                      <a:pt x="148" y="232"/>
                    </a:lnTo>
                    <a:lnTo>
                      <a:pt x="140" y="232"/>
                    </a:lnTo>
                    <a:lnTo>
                      <a:pt x="138" y="232"/>
                    </a:lnTo>
                    <a:lnTo>
                      <a:pt x="136" y="230"/>
                    </a:lnTo>
                    <a:lnTo>
                      <a:pt x="132" y="210"/>
                    </a:lnTo>
                    <a:lnTo>
                      <a:pt x="134" y="168"/>
                    </a:lnTo>
                    <a:lnTo>
                      <a:pt x="136" y="168"/>
                    </a:lnTo>
                    <a:lnTo>
                      <a:pt x="148" y="150"/>
                    </a:lnTo>
                    <a:lnTo>
                      <a:pt x="164" y="160"/>
                    </a:lnTo>
                    <a:lnTo>
                      <a:pt x="176" y="160"/>
                    </a:lnTo>
                    <a:lnTo>
                      <a:pt x="184" y="108"/>
                    </a:lnTo>
                    <a:lnTo>
                      <a:pt x="180" y="100"/>
                    </a:lnTo>
                    <a:lnTo>
                      <a:pt x="174" y="96"/>
                    </a:lnTo>
                    <a:lnTo>
                      <a:pt x="168" y="96"/>
                    </a:lnTo>
                    <a:lnTo>
                      <a:pt x="166" y="96"/>
                    </a:lnTo>
                    <a:lnTo>
                      <a:pt x="154" y="98"/>
                    </a:lnTo>
                    <a:lnTo>
                      <a:pt x="152" y="96"/>
                    </a:lnTo>
                    <a:lnTo>
                      <a:pt x="144" y="84"/>
                    </a:lnTo>
                    <a:lnTo>
                      <a:pt x="142" y="84"/>
                    </a:lnTo>
                    <a:lnTo>
                      <a:pt x="142" y="64"/>
                    </a:lnTo>
                    <a:lnTo>
                      <a:pt x="146" y="52"/>
                    </a:lnTo>
                    <a:lnTo>
                      <a:pt x="148" y="48"/>
                    </a:lnTo>
                    <a:lnTo>
                      <a:pt x="150" y="42"/>
                    </a:lnTo>
                    <a:lnTo>
                      <a:pt x="152" y="36"/>
                    </a:lnTo>
                    <a:lnTo>
                      <a:pt x="156" y="32"/>
                    </a:lnTo>
                    <a:lnTo>
                      <a:pt x="156" y="20"/>
                    </a:lnTo>
                    <a:lnTo>
                      <a:pt x="144" y="8"/>
                    </a:lnTo>
                    <a:lnTo>
                      <a:pt x="128" y="0"/>
                    </a:lnTo>
                    <a:lnTo>
                      <a:pt x="108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23" name="新疆"/>
              <p:cNvSpPr>
                <a:spLocks/>
              </p:cNvSpPr>
              <p:nvPr/>
            </p:nvSpPr>
            <p:spPr bwMode="auto">
              <a:xfrm>
                <a:off x="1808122" y="1051700"/>
                <a:ext cx="2334614" cy="1764508"/>
              </a:xfrm>
              <a:custGeom>
                <a:avLst/>
                <a:gdLst>
                  <a:gd name="T0" fmla="*/ 2147483646 w 1304"/>
                  <a:gd name="T1" fmla="*/ 2147483646 h 986"/>
                  <a:gd name="T2" fmla="*/ 2147483646 w 1304"/>
                  <a:gd name="T3" fmla="*/ 2147483646 h 986"/>
                  <a:gd name="T4" fmla="*/ 2147483646 w 1304"/>
                  <a:gd name="T5" fmla="*/ 2147483646 h 986"/>
                  <a:gd name="T6" fmla="*/ 2147483646 w 1304"/>
                  <a:gd name="T7" fmla="*/ 2147483646 h 986"/>
                  <a:gd name="T8" fmla="*/ 2147483646 w 1304"/>
                  <a:gd name="T9" fmla="*/ 2147483646 h 986"/>
                  <a:gd name="T10" fmla="*/ 2147483646 w 1304"/>
                  <a:gd name="T11" fmla="*/ 2147483646 h 986"/>
                  <a:gd name="T12" fmla="*/ 2147483646 w 1304"/>
                  <a:gd name="T13" fmla="*/ 2147483646 h 986"/>
                  <a:gd name="T14" fmla="*/ 2147483646 w 1304"/>
                  <a:gd name="T15" fmla="*/ 2147483646 h 986"/>
                  <a:gd name="T16" fmla="*/ 2147483646 w 1304"/>
                  <a:gd name="T17" fmla="*/ 2147483646 h 986"/>
                  <a:gd name="T18" fmla="*/ 2147483646 w 1304"/>
                  <a:gd name="T19" fmla="*/ 2147483646 h 986"/>
                  <a:gd name="T20" fmla="*/ 2147483646 w 1304"/>
                  <a:gd name="T21" fmla="*/ 2147483646 h 986"/>
                  <a:gd name="T22" fmla="*/ 2147483646 w 1304"/>
                  <a:gd name="T23" fmla="*/ 2147483646 h 986"/>
                  <a:gd name="T24" fmla="*/ 2147483646 w 1304"/>
                  <a:gd name="T25" fmla="*/ 2147483646 h 986"/>
                  <a:gd name="T26" fmla="*/ 2147483646 w 1304"/>
                  <a:gd name="T27" fmla="*/ 2147483646 h 986"/>
                  <a:gd name="T28" fmla="*/ 2147483646 w 1304"/>
                  <a:gd name="T29" fmla="*/ 2147483646 h 986"/>
                  <a:gd name="T30" fmla="*/ 2147483646 w 1304"/>
                  <a:gd name="T31" fmla="*/ 2147483646 h 986"/>
                  <a:gd name="T32" fmla="*/ 2147483646 w 1304"/>
                  <a:gd name="T33" fmla="*/ 2147483646 h 986"/>
                  <a:gd name="T34" fmla="*/ 2147483646 w 1304"/>
                  <a:gd name="T35" fmla="*/ 2147483646 h 986"/>
                  <a:gd name="T36" fmla="*/ 2147483646 w 1304"/>
                  <a:gd name="T37" fmla="*/ 2147483646 h 986"/>
                  <a:gd name="T38" fmla="*/ 2147483646 w 1304"/>
                  <a:gd name="T39" fmla="*/ 2147483646 h 986"/>
                  <a:gd name="T40" fmla="*/ 2147483646 w 1304"/>
                  <a:gd name="T41" fmla="*/ 2147483646 h 986"/>
                  <a:gd name="T42" fmla="*/ 2147483646 w 1304"/>
                  <a:gd name="T43" fmla="*/ 2147483646 h 986"/>
                  <a:gd name="T44" fmla="*/ 2147483646 w 1304"/>
                  <a:gd name="T45" fmla="*/ 2147483646 h 986"/>
                  <a:gd name="T46" fmla="*/ 2147483646 w 1304"/>
                  <a:gd name="T47" fmla="*/ 2147483646 h 986"/>
                  <a:gd name="T48" fmla="*/ 2147483646 w 1304"/>
                  <a:gd name="T49" fmla="*/ 2147483646 h 986"/>
                  <a:gd name="T50" fmla="*/ 2147483646 w 1304"/>
                  <a:gd name="T51" fmla="*/ 2147483646 h 986"/>
                  <a:gd name="T52" fmla="*/ 2147483646 w 1304"/>
                  <a:gd name="T53" fmla="*/ 2147483646 h 986"/>
                  <a:gd name="T54" fmla="*/ 2147483646 w 1304"/>
                  <a:gd name="T55" fmla="*/ 2147483646 h 986"/>
                  <a:gd name="T56" fmla="*/ 2147483646 w 1304"/>
                  <a:gd name="T57" fmla="*/ 2147483646 h 986"/>
                  <a:gd name="T58" fmla="*/ 2147483646 w 1304"/>
                  <a:gd name="T59" fmla="*/ 2147483646 h 986"/>
                  <a:gd name="T60" fmla="*/ 2147483646 w 1304"/>
                  <a:gd name="T61" fmla="*/ 2147483646 h 986"/>
                  <a:gd name="T62" fmla="*/ 2147483646 w 1304"/>
                  <a:gd name="T63" fmla="*/ 2147483646 h 986"/>
                  <a:gd name="T64" fmla="*/ 2147483646 w 1304"/>
                  <a:gd name="T65" fmla="*/ 2147483646 h 986"/>
                  <a:gd name="T66" fmla="*/ 2147483646 w 1304"/>
                  <a:gd name="T67" fmla="*/ 2147483646 h 986"/>
                  <a:gd name="T68" fmla="*/ 2147483646 w 1304"/>
                  <a:gd name="T69" fmla="*/ 2147483646 h 986"/>
                  <a:gd name="T70" fmla="*/ 2147483646 w 1304"/>
                  <a:gd name="T71" fmla="*/ 2147483646 h 986"/>
                  <a:gd name="T72" fmla="*/ 2147483646 w 1304"/>
                  <a:gd name="T73" fmla="*/ 2147483646 h 986"/>
                  <a:gd name="T74" fmla="*/ 2147483646 w 1304"/>
                  <a:gd name="T75" fmla="*/ 2147483646 h 986"/>
                  <a:gd name="T76" fmla="*/ 2147483646 w 1304"/>
                  <a:gd name="T77" fmla="*/ 2147483646 h 986"/>
                  <a:gd name="T78" fmla="*/ 2147483646 w 1304"/>
                  <a:gd name="T79" fmla="*/ 2147483646 h 986"/>
                  <a:gd name="T80" fmla="*/ 2147483646 w 1304"/>
                  <a:gd name="T81" fmla="*/ 2147483646 h 986"/>
                  <a:gd name="T82" fmla="*/ 2147483646 w 1304"/>
                  <a:gd name="T83" fmla="*/ 2147483646 h 986"/>
                  <a:gd name="T84" fmla="*/ 2147483646 w 1304"/>
                  <a:gd name="T85" fmla="*/ 2147483646 h 986"/>
                  <a:gd name="T86" fmla="*/ 2147483646 w 1304"/>
                  <a:gd name="T87" fmla="*/ 2147483646 h 986"/>
                  <a:gd name="T88" fmla="*/ 2147483646 w 1304"/>
                  <a:gd name="T89" fmla="*/ 2147483646 h 986"/>
                  <a:gd name="T90" fmla="*/ 2147483646 w 1304"/>
                  <a:gd name="T91" fmla="*/ 2147483646 h 986"/>
                  <a:gd name="T92" fmla="*/ 2147483646 w 1304"/>
                  <a:gd name="T93" fmla="*/ 2147483646 h 986"/>
                  <a:gd name="T94" fmla="*/ 2147483646 w 1304"/>
                  <a:gd name="T95" fmla="*/ 2147483646 h 986"/>
                  <a:gd name="T96" fmla="*/ 2147483646 w 1304"/>
                  <a:gd name="T97" fmla="*/ 2147483646 h 986"/>
                  <a:gd name="T98" fmla="*/ 2147483646 w 1304"/>
                  <a:gd name="T99" fmla="*/ 2147483646 h 986"/>
                  <a:gd name="T100" fmla="*/ 2147483646 w 1304"/>
                  <a:gd name="T101" fmla="*/ 2147483646 h 986"/>
                  <a:gd name="T102" fmla="*/ 2147483646 w 1304"/>
                  <a:gd name="T103" fmla="*/ 2147483646 h 986"/>
                  <a:gd name="T104" fmla="*/ 2147483646 w 1304"/>
                  <a:gd name="T105" fmla="*/ 2147483646 h 986"/>
                  <a:gd name="T106" fmla="*/ 2147483646 w 1304"/>
                  <a:gd name="T107" fmla="*/ 2147483646 h 986"/>
                  <a:gd name="T108" fmla="*/ 2147483646 w 1304"/>
                  <a:gd name="T109" fmla="*/ 2147483646 h 986"/>
                  <a:gd name="T110" fmla="*/ 2147483646 w 1304"/>
                  <a:gd name="T111" fmla="*/ 2147483646 h 986"/>
                  <a:gd name="T112" fmla="*/ 2147483646 w 1304"/>
                  <a:gd name="T113" fmla="*/ 2147483646 h 986"/>
                  <a:gd name="T114" fmla="*/ 2147483646 w 1304"/>
                  <a:gd name="T115" fmla="*/ 2147483646 h 98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304" h="986">
                    <a:moveTo>
                      <a:pt x="1302" y="530"/>
                    </a:moveTo>
                    <a:lnTo>
                      <a:pt x="1304" y="530"/>
                    </a:lnTo>
                    <a:lnTo>
                      <a:pt x="1304" y="528"/>
                    </a:lnTo>
                    <a:lnTo>
                      <a:pt x="1278" y="456"/>
                    </a:lnTo>
                    <a:lnTo>
                      <a:pt x="1262" y="444"/>
                    </a:lnTo>
                    <a:lnTo>
                      <a:pt x="1262" y="442"/>
                    </a:lnTo>
                    <a:lnTo>
                      <a:pt x="1258" y="412"/>
                    </a:lnTo>
                    <a:lnTo>
                      <a:pt x="1226" y="408"/>
                    </a:lnTo>
                    <a:lnTo>
                      <a:pt x="1224" y="408"/>
                    </a:lnTo>
                    <a:lnTo>
                      <a:pt x="1222" y="408"/>
                    </a:lnTo>
                    <a:lnTo>
                      <a:pt x="1222" y="406"/>
                    </a:lnTo>
                    <a:lnTo>
                      <a:pt x="1222" y="404"/>
                    </a:lnTo>
                    <a:lnTo>
                      <a:pt x="1218" y="396"/>
                    </a:lnTo>
                    <a:lnTo>
                      <a:pt x="1212" y="386"/>
                    </a:lnTo>
                    <a:lnTo>
                      <a:pt x="1202" y="378"/>
                    </a:lnTo>
                    <a:lnTo>
                      <a:pt x="1192" y="368"/>
                    </a:lnTo>
                    <a:lnTo>
                      <a:pt x="1178" y="360"/>
                    </a:lnTo>
                    <a:lnTo>
                      <a:pt x="1166" y="354"/>
                    </a:lnTo>
                    <a:lnTo>
                      <a:pt x="1152" y="346"/>
                    </a:lnTo>
                    <a:lnTo>
                      <a:pt x="1140" y="340"/>
                    </a:lnTo>
                    <a:lnTo>
                      <a:pt x="1116" y="336"/>
                    </a:lnTo>
                    <a:lnTo>
                      <a:pt x="1084" y="334"/>
                    </a:lnTo>
                    <a:lnTo>
                      <a:pt x="1042" y="332"/>
                    </a:lnTo>
                    <a:lnTo>
                      <a:pt x="1040" y="332"/>
                    </a:lnTo>
                    <a:lnTo>
                      <a:pt x="1032" y="320"/>
                    </a:lnTo>
                    <a:lnTo>
                      <a:pt x="1028" y="310"/>
                    </a:lnTo>
                    <a:lnTo>
                      <a:pt x="1026" y="300"/>
                    </a:lnTo>
                    <a:lnTo>
                      <a:pt x="1028" y="288"/>
                    </a:lnTo>
                    <a:lnTo>
                      <a:pt x="1034" y="272"/>
                    </a:lnTo>
                    <a:lnTo>
                      <a:pt x="1044" y="246"/>
                    </a:lnTo>
                    <a:lnTo>
                      <a:pt x="1058" y="214"/>
                    </a:lnTo>
                    <a:lnTo>
                      <a:pt x="1048" y="180"/>
                    </a:lnTo>
                    <a:lnTo>
                      <a:pt x="1036" y="124"/>
                    </a:lnTo>
                    <a:lnTo>
                      <a:pt x="1032" y="118"/>
                    </a:lnTo>
                    <a:lnTo>
                      <a:pt x="1024" y="112"/>
                    </a:lnTo>
                    <a:lnTo>
                      <a:pt x="1012" y="106"/>
                    </a:lnTo>
                    <a:lnTo>
                      <a:pt x="996" y="100"/>
                    </a:lnTo>
                    <a:lnTo>
                      <a:pt x="990" y="98"/>
                    </a:lnTo>
                    <a:lnTo>
                      <a:pt x="982" y="94"/>
                    </a:lnTo>
                    <a:lnTo>
                      <a:pt x="976" y="90"/>
                    </a:lnTo>
                    <a:lnTo>
                      <a:pt x="970" y="86"/>
                    </a:lnTo>
                    <a:lnTo>
                      <a:pt x="966" y="80"/>
                    </a:lnTo>
                    <a:lnTo>
                      <a:pt x="964" y="74"/>
                    </a:lnTo>
                    <a:lnTo>
                      <a:pt x="960" y="68"/>
                    </a:lnTo>
                    <a:lnTo>
                      <a:pt x="954" y="60"/>
                    </a:lnTo>
                    <a:lnTo>
                      <a:pt x="948" y="54"/>
                    </a:lnTo>
                    <a:lnTo>
                      <a:pt x="940" y="50"/>
                    </a:lnTo>
                    <a:lnTo>
                      <a:pt x="938" y="50"/>
                    </a:lnTo>
                    <a:lnTo>
                      <a:pt x="938" y="48"/>
                    </a:lnTo>
                    <a:lnTo>
                      <a:pt x="928" y="0"/>
                    </a:lnTo>
                    <a:lnTo>
                      <a:pt x="890" y="4"/>
                    </a:lnTo>
                    <a:lnTo>
                      <a:pt x="886" y="14"/>
                    </a:lnTo>
                    <a:lnTo>
                      <a:pt x="882" y="24"/>
                    </a:lnTo>
                    <a:lnTo>
                      <a:pt x="878" y="32"/>
                    </a:lnTo>
                    <a:lnTo>
                      <a:pt x="876" y="36"/>
                    </a:lnTo>
                    <a:lnTo>
                      <a:pt x="870" y="38"/>
                    </a:lnTo>
                    <a:lnTo>
                      <a:pt x="846" y="46"/>
                    </a:lnTo>
                    <a:lnTo>
                      <a:pt x="828" y="56"/>
                    </a:lnTo>
                    <a:lnTo>
                      <a:pt x="822" y="60"/>
                    </a:lnTo>
                    <a:lnTo>
                      <a:pt x="816" y="66"/>
                    </a:lnTo>
                    <a:lnTo>
                      <a:pt x="814" y="74"/>
                    </a:lnTo>
                    <a:lnTo>
                      <a:pt x="810" y="92"/>
                    </a:lnTo>
                    <a:lnTo>
                      <a:pt x="806" y="110"/>
                    </a:lnTo>
                    <a:lnTo>
                      <a:pt x="802" y="122"/>
                    </a:lnTo>
                    <a:lnTo>
                      <a:pt x="798" y="130"/>
                    </a:lnTo>
                    <a:lnTo>
                      <a:pt x="792" y="136"/>
                    </a:lnTo>
                    <a:lnTo>
                      <a:pt x="786" y="142"/>
                    </a:lnTo>
                    <a:lnTo>
                      <a:pt x="778" y="144"/>
                    </a:lnTo>
                    <a:lnTo>
                      <a:pt x="770" y="146"/>
                    </a:lnTo>
                    <a:lnTo>
                      <a:pt x="760" y="146"/>
                    </a:lnTo>
                    <a:lnTo>
                      <a:pt x="750" y="144"/>
                    </a:lnTo>
                    <a:lnTo>
                      <a:pt x="738" y="140"/>
                    </a:lnTo>
                    <a:lnTo>
                      <a:pt x="724" y="134"/>
                    </a:lnTo>
                    <a:lnTo>
                      <a:pt x="708" y="126"/>
                    </a:lnTo>
                    <a:lnTo>
                      <a:pt x="674" y="104"/>
                    </a:lnTo>
                    <a:lnTo>
                      <a:pt x="608" y="188"/>
                    </a:lnTo>
                    <a:lnTo>
                      <a:pt x="616" y="224"/>
                    </a:lnTo>
                    <a:lnTo>
                      <a:pt x="618" y="224"/>
                    </a:lnTo>
                    <a:lnTo>
                      <a:pt x="616" y="226"/>
                    </a:lnTo>
                    <a:lnTo>
                      <a:pt x="610" y="232"/>
                    </a:lnTo>
                    <a:lnTo>
                      <a:pt x="602" y="236"/>
                    </a:lnTo>
                    <a:lnTo>
                      <a:pt x="598" y="236"/>
                    </a:lnTo>
                    <a:lnTo>
                      <a:pt x="594" y="234"/>
                    </a:lnTo>
                    <a:lnTo>
                      <a:pt x="582" y="230"/>
                    </a:lnTo>
                    <a:lnTo>
                      <a:pt x="576" y="226"/>
                    </a:lnTo>
                    <a:lnTo>
                      <a:pt x="564" y="224"/>
                    </a:lnTo>
                    <a:lnTo>
                      <a:pt x="548" y="220"/>
                    </a:lnTo>
                    <a:lnTo>
                      <a:pt x="528" y="220"/>
                    </a:lnTo>
                    <a:lnTo>
                      <a:pt x="514" y="218"/>
                    </a:lnTo>
                    <a:lnTo>
                      <a:pt x="494" y="216"/>
                    </a:lnTo>
                    <a:lnTo>
                      <a:pt x="474" y="220"/>
                    </a:lnTo>
                    <a:lnTo>
                      <a:pt x="482" y="234"/>
                    </a:lnTo>
                    <a:lnTo>
                      <a:pt x="492" y="248"/>
                    </a:lnTo>
                    <a:lnTo>
                      <a:pt x="494" y="252"/>
                    </a:lnTo>
                    <a:lnTo>
                      <a:pt x="494" y="256"/>
                    </a:lnTo>
                    <a:lnTo>
                      <a:pt x="484" y="308"/>
                    </a:lnTo>
                    <a:lnTo>
                      <a:pt x="488" y="336"/>
                    </a:lnTo>
                    <a:lnTo>
                      <a:pt x="490" y="336"/>
                    </a:lnTo>
                    <a:lnTo>
                      <a:pt x="488" y="336"/>
                    </a:lnTo>
                    <a:lnTo>
                      <a:pt x="472" y="388"/>
                    </a:lnTo>
                    <a:lnTo>
                      <a:pt x="470" y="394"/>
                    </a:lnTo>
                    <a:lnTo>
                      <a:pt x="468" y="396"/>
                    </a:lnTo>
                    <a:lnTo>
                      <a:pt x="466" y="396"/>
                    </a:lnTo>
                    <a:lnTo>
                      <a:pt x="466" y="394"/>
                    </a:lnTo>
                    <a:lnTo>
                      <a:pt x="464" y="390"/>
                    </a:lnTo>
                    <a:lnTo>
                      <a:pt x="460" y="384"/>
                    </a:lnTo>
                    <a:lnTo>
                      <a:pt x="460" y="382"/>
                    </a:lnTo>
                    <a:lnTo>
                      <a:pt x="458" y="382"/>
                    </a:lnTo>
                    <a:lnTo>
                      <a:pt x="454" y="384"/>
                    </a:lnTo>
                    <a:lnTo>
                      <a:pt x="452" y="392"/>
                    </a:lnTo>
                    <a:lnTo>
                      <a:pt x="450" y="404"/>
                    </a:lnTo>
                    <a:lnTo>
                      <a:pt x="444" y="414"/>
                    </a:lnTo>
                    <a:lnTo>
                      <a:pt x="436" y="422"/>
                    </a:lnTo>
                    <a:lnTo>
                      <a:pt x="426" y="432"/>
                    </a:lnTo>
                    <a:lnTo>
                      <a:pt x="412" y="444"/>
                    </a:lnTo>
                    <a:lnTo>
                      <a:pt x="406" y="448"/>
                    </a:lnTo>
                    <a:lnTo>
                      <a:pt x="404" y="448"/>
                    </a:lnTo>
                    <a:lnTo>
                      <a:pt x="352" y="448"/>
                    </a:lnTo>
                    <a:lnTo>
                      <a:pt x="332" y="468"/>
                    </a:lnTo>
                    <a:lnTo>
                      <a:pt x="330" y="468"/>
                    </a:lnTo>
                    <a:lnTo>
                      <a:pt x="274" y="460"/>
                    </a:lnTo>
                    <a:lnTo>
                      <a:pt x="268" y="466"/>
                    </a:lnTo>
                    <a:lnTo>
                      <a:pt x="260" y="470"/>
                    </a:lnTo>
                    <a:lnTo>
                      <a:pt x="254" y="470"/>
                    </a:lnTo>
                    <a:lnTo>
                      <a:pt x="248" y="470"/>
                    </a:lnTo>
                    <a:lnTo>
                      <a:pt x="240" y="470"/>
                    </a:lnTo>
                    <a:lnTo>
                      <a:pt x="232" y="470"/>
                    </a:lnTo>
                    <a:lnTo>
                      <a:pt x="206" y="478"/>
                    </a:lnTo>
                    <a:lnTo>
                      <a:pt x="184" y="504"/>
                    </a:lnTo>
                    <a:lnTo>
                      <a:pt x="184" y="506"/>
                    </a:lnTo>
                    <a:lnTo>
                      <a:pt x="148" y="508"/>
                    </a:lnTo>
                    <a:lnTo>
                      <a:pt x="148" y="478"/>
                    </a:lnTo>
                    <a:lnTo>
                      <a:pt x="126" y="478"/>
                    </a:lnTo>
                    <a:lnTo>
                      <a:pt x="122" y="490"/>
                    </a:lnTo>
                    <a:lnTo>
                      <a:pt x="106" y="494"/>
                    </a:lnTo>
                    <a:lnTo>
                      <a:pt x="104" y="494"/>
                    </a:lnTo>
                    <a:lnTo>
                      <a:pt x="102" y="494"/>
                    </a:lnTo>
                    <a:lnTo>
                      <a:pt x="86" y="486"/>
                    </a:lnTo>
                    <a:lnTo>
                      <a:pt x="66" y="480"/>
                    </a:lnTo>
                    <a:lnTo>
                      <a:pt x="60" y="482"/>
                    </a:lnTo>
                    <a:lnTo>
                      <a:pt x="54" y="484"/>
                    </a:lnTo>
                    <a:lnTo>
                      <a:pt x="38" y="496"/>
                    </a:lnTo>
                    <a:lnTo>
                      <a:pt x="20" y="512"/>
                    </a:lnTo>
                    <a:lnTo>
                      <a:pt x="14" y="520"/>
                    </a:lnTo>
                    <a:lnTo>
                      <a:pt x="10" y="528"/>
                    </a:lnTo>
                    <a:lnTo>
                      <a:pt x="12" y="530"/>
                    </a:lnTo>
                    <a:lnTo>
                      <a:pt x="14" y="536"/>
                    </a:lnTo>
                    <a:lnTo>
                      <a:pt x="16" y="546"/>
                    </a:lnTo>
                    <a:lnTo>
                      <a:pt x="16" y="554"/>
                    </a:lnTo>
                    <a:lnTo>
                      <a:pt x="14" y="562"/>
                    </a:lnTo>
                    <a:lnTo>
                      <a:pt x="10" y="568"/>
                    </a:lnTo>
                    <a:lnTo>
                      <a:pt x="6" y="570"/>
                    </a:lnTo>
                    <a:lnTo>
                      <a:pt x="4" y="574"/>
                    </a:lnTo>
                    <a:lnTo>
                      <a:pt x="0" y="590"/>
                    </a:lnTo>
                    <a:lnTo>
                      <a:pt x="14" y="598"/>
                    </a:lnTo>
                    <a:lnTo>
                      <a:pt x="30" y="580"/>
                    </a:lnTo>
                    <a:lnTo>
                      <a:pt x="54" y="604"/>
                    </a:lnTo>
                    <a:lnTo>
                      <a:pt x="54" y="606"/>
                    </a:lnTo>
                    <a:lnTo>
                      <a:pt x="58" y="650"/>
                    </a:lnTo>
                    <a:lnTo>
                      <a:pt x="58" y="652"/>
                    </a:lnTo>
                    <a:lnTo>
                      <a:pt x="44" y="712"/>
                    </a:lnTo>
                    <a:lnTo>
                      <a:pt x="42" y="712"/>
                    </a:lnTo>
                    <a:lnTo>
                      <a:pt x="18" y="712"/>
                    </a:lnTo>
                    <a:lnTo>
                      <a:pt x="12" y="714"/>
                    </a:lnTo>
                    <a:lnTo>
                      <a:pt x="6" y="716"/>
                    </a:lnTo>
                    <a:lnTo>
                      <a:pt x="8" y="720"/>
                    </a:lnTo>
                    <a:lnTo>
                      <a:pt x="12" y="724"/>
                    </a:lnTo>
                    <a:lnTo>
                      <a:pt x="28" y="736"/>
                    </a:lnTo>
                    <a:lnTo>
                      <a:pt x="40" y="734"/>
                    </a:lnTo>
                    <a:lnTo>
                      <a:pt x="42" y="734"/>
                    </a:lnTo>
                    <a:lnTo>
                      <a:pt x="70" y="760"/>
                    </a:lnTo>
                    <a:lnTo>
                      <a:pt x="72" y="764"/>
                    </a:lnTo>
                    <a:lnTo>
                      <a:pt x="76" y="768"/>
                    </a:lnTo>
                    <a:lnTo>
                      <a:pt x="76" y="778"/>
                    </a:lnTo>
                    <a:lnTo>
                      <a:pt x="74" y="792"/>
                    </a:lnTo>
                    <a:lnTo>
                      <a:pt x="66" y="806"/>
                    </a:lnTo>
                    <a:lnTo>
                      <a:pt x="70" y="832"/>
                    </a:lnTo>
                    <a:lnTo>
                      <a:pt x="80" y="834"/>
                    </a:lnTo>
                    <a:lnTo>
                      <a:pt x="120" y="834"/>
                    </a:lnTo>
                    <a:lnTo>
                      <a:pt x="100" y="852"/>
                    </a:lnTo>
                    <a:lnTo>
                      <a:pt x="112" y="860"/>
                    </a:lnTo>
                    <a:lnTo>
                      <a:pt x="128" y="868"/>
                    </a:lnTo>
                    <a:lnTo>
                      <a:pt x="170" y="886"/>
                    </a:lnTo>
                    <a:lnTo>
                      <a:pt x="172" y="888"/>
                    </a:lnTo>
                    <a:lnTo>
                      <a:pt x="174" y="888"/>
                    </a:lnTo>
                    <a:lnTo>
                      <a:pt x="178" y="952"/>
                    </a:lnTo>
                    <a:lnTo>
                      <a:pt x="180" y="962"/>
                    </a:lnTo>
                    <a:lnTo>
                      <a:pt x="186" y="970"/>
                    </a:lnTo>
                    <a:lnTo>
                      <a:pt x="194" y="976"/>
                    </a:lnTo>
                    <a:lnTo>
                      <a:pt x="206" y="982"/>
                    </a:lnTo>
                    <a:lnTo>
                      <a:pt x="210" y="980"/>
                    </a:lnTo>
                    <a:lnTo>
                      <a:pt x="212" y="980"/>
                    </a:lnTo>
                    <a:lnTo>
                      <a:pt x="256" y="986"/>
                    </a:lnTo>
                    <a:lnTo>
                      <a:pt x="260" y="986"/>
                    </a:lnTo>
                    <a:lnTo>
                      <a:pt x="260" y="984"/>
                    </a:lnTo>
                    <a:lnTo>
                      <a:pt x="268" y="968"/>
                    </a:lnTo>
                    <a:lnTo>
                      <a:pt x="268" y="966"/>
                    </a:lnTo>
                    <a:lnTo>
                      <a:pt x="268" y="960"/>
                    </a:lnTo>
                    <a:lnTo>
                      <a:pt x="270" y="956"/>
                    </a:lnTo>
                    <a:lnTo>
                      <a:pt x="274" y="952"/>
                    </a:lnTo>
                    <a:lnTo>
                      <a:pt x="278" y="948"/>
                    </a:lnTo>
                    <a:lnTo>
                      <a:pt x="286" y="940"/>
                    </a:lnTo>
                    <a:lnTo>
                      <a:pt x="290" y="932"/>
                    </a:lnTo>
                    <a:lnTo>
                      <a:pt x="294" y="928"/>
                    </a:lnTo>
                    <a:lnTo>
                      <a:pt x="298" y="926"/>
                    </a:lnTo>
                    <a:lnTo>
                      <a:pt x="306" y="926"/>
                    </a:lnTo>
                    <a:lnTo>
                      <a:pt x="314" y="928"/>
                    </a:lnTo>
                    <a:lnTo>
                      <a:pt x="316" y="928"/>
                    </a:lnTo>
                    <a:lnTo>
                      <a:pt x="330" y="936"/>
                    </a:lnTo>
                    <a:lnTo>
                      <a:pt x="382" y="946"/>
                    </a:lnTo>
                    <a:lnTo>
                      <a:pt x="412" y="944"/>
                    </a:lnTo>
                    <a:lnTo>
                      <a:pt x="434" y="934"/>
                    </a:lnTo>
                    <a:lnTo>
                      <a:pt x="440" y="928"/>
                    </a:lnTo>
                    <a:lnTo>
                      <a:pt x="444" y="924"/>
                    </a:lnTo>
                    <a:lnTo>
                      <a:pt x="452" y="924"/>
                    </a:lnTo>
                    <a:lnTo>
                      <a:pt x="460" y="930"/>
                    </a:lnTo>
                    <a:lnTo>
                      <a:pt x="464" y="932"/>
                    </a:lnTo>
                    <a:lnTo>
                      <a:pt x="468" y="938"/>
                    </a:lnTo>
                    <a:lnTo>
                      <a:pt x="472" y="948"/>
                    </a:lnTo>
                    <a:lnTo>
                      <a:pt x="488" y="960"/>
                    </a:lnTo>
                    <a:lnTo>
                      <a:pt x="500" y="960"/>
                    </a:lnTo>
                    <a:lnTo>
                      <a:pt x="502" y="960"/>
                    </a:lnTo>
                    <a:lnTo>
                      <a:pt x="504" y="960"/>
                    </a:lnTo>
                    <a:lnTo>
                      <a:pt x="520" y="968"/>
                    </a:lnTo>
                    <a:lnTo>
                      <a:pt x="552" y="964"/>
                    </a:lnTo>
                    <a:lnTo>
                      <a:pt x="570" y="960"/>
                    </a:lnTo>
                    <a:lnTo>
                      <a:pt x="614" y="964"/>
                    </a:lnTo>
                    <a:lnTo>
                      <a:pt x="634" y="958"/>
                    </a:lnTo>
                    <a:lnTo>
                      <a:pt x="658" y="948"/>
                    </a:lnTo>
                    <a:lnTo>
                      <a:pt x="666" y="944"/>
                    </a:lnTo>
                    <a:lnTo>
                      <a:pt x="676" y="940"/>
                    </a:lnTo>
                    <a:lnTo>
                      <a:pt x="720" y="940"/>
                    </a:lnTo>
                    <a:lnTo>
                      <a:pt x="736" y="934"/>
                    </a:lnTo>
                    <a:lnTo>
                      <a:pt x="746" y="930"/>
                    </a:lnTo>
                    <a:lnTo>
                      <a:pt x="754" y="928"/>
                    </a:lnTo>
                    <a:lnTo>
                      <a:pt x="778" y="928"/>
                    </a:lnTo>
                    <a:lnTo>
                      <a:pt x="790" y="936"/>
                    </a:lnTo>
                    <a:lnTo>
                      <a:pt x="826" y="944"/>
                    </a:lnTo>
                    <a:lnTo>
                      <a:pt x="830" y="944"/>
                    </a:lnTo>
                    <a:lnTo>
                      <a:pt x="832" y="948"/>
                    </a:lnTo>
                    <a:lnTo>
                      <a:pt x="842" y="956"/>
                    </a:lnTo>
                    <a:lnTo>
                      <a:pt x="858" y="964"/>
                    </a:lnTo>
                    <a:lnTo>
                      <a:pt x="858" y="966"/>
                    </a:lnTo>
                    <a:lnTo>
                      <a:pt x="892" y="968"/>
                    </a:lnTo>
                    <a:lnTo>
                      <a:pt x="908" y="976"/>
                    </a:lnTo>
                    <a:lnTo>
                      <a:pt x="928" y="980"/>
                    </a:lnTo>
                    <a:lnTo>
                      <a:pt x="946" y="982"/>
                    </a:lnTo>
                    <a:lnTo>
                      <a:pt x="950" y="972"/>
                    </a:lnTo>
                    <a:lnTo>
                      <a:pt x="942" y="956"/>
                    </a:lnTo>
                    <a:lnTo>
                      <a:pt x="940" y="940"/>
                    </a:lnTo>
                    <a:lnTo>
                      <a:pt x="938" y="940"/>
                    </a:lnTo>
                    <a:lnTo>
                      <a:pt x="942" y="936"/>
                    </a:lnTo>
                    <a:lnTo>
                      <a:pt x="952" y="922"/>
                    </a:lnTo>
                    <a:lnTo>
                      <a:pt x="952" y="920"/>
                    </a:lnTo>
                    <a:lnTo>
                      <a:pt x="954" y="920"/>
                    </a:lnTo>
                    <a:lnTo>
                      <a:pt x="964" y="912"/>
                    </a:lnTo>
                    <a:lnTo>
                      <a:pt x="962" y="908"/>
                    </a:lnTo>
                    <a:lnTo>
                      <a:pt x="958" y="892"/>
                    </a:lnTo>
                    <a:lnTo>
                      <a:pt x="956" y="888"/>
                    </a:lnTo>
                    <a:lnTo>
                      <a:pt x="950" y="884"/>
                    </a:lnTo>
                    <a:lnTo>
                      <a:pt x="938" y="872"/>
                    </a:lnTo>
                    <a:lnTo>
                      <a:pt x="922" y="858"/>
                    </a:lnTo>
                    <a:lnTo>
                      <a:pt x="922" y="856"/>
                    </a:lnTo>
                    <a:lnTo>
                      <a:pt x="920" y="856"/>
                    </a:lnTo>
                    <a:lnTo>
                      <a:pt x="922" y="856"/>
                    </a:lnTo>
                    <a:lnTo>
                      <a:pt x="922" y="854"/>
                    </a:lnTo>
                    <a:lnTo>
                      <a:pt x="924" y="838"/>
                    </a:lnTo>
                    <a:lnTo>
                      <a:pt x="924" y="828"/>
                    </a:lnTo>
                    <a:lnTo>
                      <a:pt x="916" y="808"/>
                    </a:lnTo>
                    <a:lnTo>
                      <a:pt x="934" y="804"/>
                    </a:lnTo>
                    <a:lnTo>
                      <a:pt x="944" y="796"/>
                    </a:lnTo>
                    <a:lnTo>
                      <a:pt x="966" y="796"/>
                    </a:lnTo>
                    <a:lnTo>
                      <a:pt x="988" y="792"/>
                    </a:lnTo>
                    <a:lnTo>
                      <a:pt x="990" y="792"/>
                    </a:lnTo>
                    <a:lnTo>
                      <a:pt x="1004" y="794"/>
                    </a:lnTo>
                    <a:lnTo>
                      <a:pt x="1022" y="788"/>
                    </a:lnTo>
                    <a:lnTo>
                      <a:pt x="1042" y="784"/>
                    </a:lnTo>
                    <a:lnTo>
                      <a:pt x="1054" y="780"/>
                    </a:lnTo>
                    <a:lnTo>
                      <a:pt x="1056" y="780"/>
                    </a:lnTo>
                    <a:lnTo>
                      <a:pt x="1090" y="772"/>
                    </a:lnTo>
                    <a:lnTo>
                      <a:pt x="1096" y="768"/>
                    </a:lnTo>
                    <a:lnTo>
                      <a:pt x="1094" y="760"/>
                    </a:lnTo>
                    <a:lnTo>
                      <a:pt x="1088" y="750"/>
                    </a:lnTo>
                    <a:lnTo>
                      <a:pt x="1088" y="748"/>
                    </a:lnTo>
                    <a:lnTo>
                      <a:pt x="1086" y="748"/>
                    </a:lnTo>
                    <a:lnTo>
                      <a:pt x="1088" y="736"/>
                    </a:lnTo>
                    <a:lnTo>
                      <a:pt x="1090" y="734"/>
                    </a:lnTo>
                    <a:lnTo>
                      <a:pt x="1090" y="718"/>
                    </a:lnTo>
                    <a:lnTo>
                      <a:pt x="1086" y="704"/>
                    </a:lnTo>
                    <a:lnTo>
                      <a:pt x="1086" y="702"/>
                    </a:lnTo>
                    <a:lnTo>
                      <a:pt x="1094" y="686"/>
                    </a:lnTo>
                    <a:lnTo>
                      <a:pt x="1100" y="678"/>
                    </a:lnTo>
                    <a:lnTo>
                      <a:pt x="1102" y="676"/>
                    </a:lnTo>
                    <a:lnTo>
                      <a:pt x="1106" y="676"/>
                    </a:lnTo>
                    <a:lnTo>
                      <a:pt x="1126" y="676"/>
                    </a:lnTo>
                    <a:lnTo>
                      <a:pt x="1132" y="676"/>
                    </a:lnTo>
                    <a:lnTo>
                      <a:pt x="1138" y="672"/>
                    </a:lnTo>
                    <a:lnTo>
                      <a:pt x="1170" y="630"/>
                    </a:lnTo>
                    <a:lnTo>
                      <a:pt x="1170" y="628"/>
                    </a:lnTo>
                    <a:lnTo>
                      <a:pt x="1186" y="614"/>
                    </a:lnTo>
                    <a:lnTo>
                      <a:pt x="1188" y="612"/>
                    </a:lnTo>
                    <a:lnTo>
                      <a:pt x="1196" y="610"/>
                    </a:lnTo>
                    <a:lnTo>
                      <a:pt x="1202" y="608"/>
                    </a:lnTo>
                    <a:lnTo>
                      <a:pt x="1206" y="604"/>
                    </a:lnTo>
                    <a:lnTo>
                      <a:pt x="1214" y="596"/>
                    </a:lnTo>
                    <a:lnTo>
                      <a:pt x="1218" y="592"/>
                    </a:lnTo>
                    <a:lnTo>
                      <a:pt x="1246" y="598"/>
                    </a:lnTo>
                    <a:lnTo>
                      <a:pt x="1270" y="588"/>
                    </a:lnTo>
                    <a:lnTo>
                      <a:pt x="1284" y="586"/>
                    </a:lnTo>
                    <a:lnTo>
                      <a:pt x="1296" y="580"/>
                    </a:lnTo>
                    <a:lnTo>
                      <a:pt x="1296" y="562"/>
                    </a:lnTo>
                    <a:lnTo>
                      <a:pt x="1298" y="540"/>
                    </a:lnTo>
                    <a:lnTo>
                      <a:pt x="1298" y="538"/>
                    </a:lnTo>
                    <a:lnTo>
                      <a:pt x="1302" y="532"/>
                    </a:lnTo>
                    <a:lnTo>
                      <a:pt x="1302" y="5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24" name="青海"/>
              <p:cNvSpPr>
                <a:spLocks/>
              </p:cNvSpPr>
              <p:nvPr/>
            </p:nvSpPr>
            <p:spPr bwMode="auto">
              <a:xfrm>
                <a:off x="3323055" y="2436878"/>
                <a:ext cx="1452718" cy="1041604"/>
              </a:xfrm>
              <a:custGeom>
                <a:avLst/>
                <a:gdLst>
                  <a:gd name="T0" fmla="*/ 2147483646 w 812"/>
                  <a:gd name="T1" fmla="*/ 2147483646 h 582"/>
                  <a:gd name="T2" fmla="*/ 2147483646 w 812"/>
                  <a:gd name="T3" fmla="*/ 2147483646 h 582"/>
                  <a:gd name="T4" fmla="*/ 2147483646 w 812"/>
                  <a:gd name="T5" fmla="*/ 2147483646 h 582"/>
                  <a:gd name="T6" fmla="*/ 2147483646 w 812"/>
                  <a:gd name="T7" fmla="*/ 2147483646 h 582"/>
                  <a:gd name="T8" fmla="*/ 2147483646 w 812"/>
                  <a:gd name="T9" fmla="*/ 2147483646 h 582"/>
                  <a:gd name="T10" fmla="*/ 2147483646 w 812"/>
                  <a:gd name="T11" fmla="*/ 2147483646 h 582"/>
                  <a:gd name="T12" fmla="*/ 2147483646 w 812"/>
                  <a:gd name="T13" fmla="*/ 2147483646 h 582"/>
                  <a:gd name="T14" fmla="*/ 2147483646 w 812"/>
                  <a:gd name="T15" fmla="*/ 2147483646 h 582"/>
                  <a:gd name="T16" fmla="*/ 2147483646 w 812"/>
                  <a:gd name="T17" fmla="*/ 2147483646 h 582"/>
                  <a:gd name="T18" fmla="*/ 2147483646 w 812"/>
                  <a:gd name="T19" fmla="*/ 2147483646 h 582"/>
                  <a:gd name="T20" fmla="*/ 2147483646 w 812"/>
                  <a:gd name="T21" fmla="*/ 2147483646 h 582"/>
                  <a:gd name="T22" fmla="*/ 2147483646 w 812"/>
                  <a:gd name="T23" fmla="*/ 2147483646 h 582"/>
                  <a:gd name="T24" fmla="*/ 2147483646 w 812"/>
                  <a:gd name="T25" fmla="*/ 2147483646 h 582"/>
                  <a:gd name="T26" fmla="*/ 2147483646 w 812"/>
                  <a:gd name="T27" fmla="*/ 2147483646 h 582"/>
                  <a:gd name="T28" fmla="*/ 2147483646 w 812"/>
                  <a:gd name="T29" fmla="*/ 2147483646 h 582"/>
                  <a:gd name="T30" fmla="*/ 2147483646 w 812"/>
                  <a:gd name="T31" fmla="*/ 2147483646 h 582"/>
                  <a:gd name="T32" fmla="*/ 2147483646 w 812"/>
                  <a:gd name="T33" fmla="*/ 2147483646 h 582"/>
                  <a:gd name="T34" fmla="*/ 0 w 812"/>
                  <a:gd name="T35" fmla="*/ 2147483646 h 582"/>
                  <a:gd name="T36" fmla="*/ 2147483646 w 812"/>
                  <a:gd name="T37" fmla="*/ 2147483646 h 582"/>
                  <a:gd name="T38" fmla="*/ 2147483646 w 812"/>
                  <a:gd name="T39" fmla="*/ 2147483646 h 582"/>
                  <a:gd name="T40" fmla="*/ 2147483646 w 812"/>
                  <a:gd name="T41" fmla="*/ 2147483646 h 582"/>
                  <a:gd name="T42" fmla="*/ 2147483646 w 812"/>
                  <a:gd name="T43" fmla="*/ 2147483646 h 582"/>
                  <a:gd name="T44" fmla="*/ 2147483646 w 812"/>
                  <a:gd name="T45" fmla="*/ 2147483646 h 582"/>
                  <a:gd name="T46" fmla="*/ 2147483646 w 812"/>
                  <a:gd name="T47" fmla="*/ 2147483646 h 582"/>
                  <a:gd name="T48" fmla="*/ 2147483646 w 812"/>
                  <a:gd name="T49" fmla="*/ 2147483646 h 582"/>
                  <a:gd name="T50" fmla="*/ 2147483646 w 812"/>
                  <a:gd name="T51" fmla="*/ 2147483646 h 582"/>
                  <a:gd name="T52" fmla="*/ 2147483646 w 812"/>
                  <a:gd name="T53" fmla="*/ 2147483646 h 582"/>
                  <a:gd name="T54" fmla="*/ 2147483646 w 812"/>
                  <a:gd name="T55" fmla="*/ 2147483646 h 582"/>
                  <a:gd name="T56" fmla="*/ 2147483646 w 812"/>
                  <a:gd name="T57" fmla="*/ 2147483646 h 582"/>
                  <a:gd name="T58" fmla="*/ 2147483646 w 812"/>
                  <a:gd name="T59" fmla="*/ 2147483646 h 582"/>
                  <a:gd name="T60" fmla="*/ 2147483646 w 812"/>
                  <a:gd name="T61" fmla="*/ 2147483646 h 582"/>
                  <a:gd name="T62" fmla="*/ 2147483646 w 812"/>
                  <a:gd name="T63" fmla="*/ 2147483646 h 582"/>
                  <a:gd name="T64" fmla="*/ 2147483646 w 812"/>
                  <a:gd name="T65" fmla="*/ 2147483646 h 582"/>
                  <a:gd name="T66" fmla="*/ 2147483646 w 812"/>
                  <a:gd name="T67" fmla="*/ 2147483646 h 582"/>
                  <a:gd name="T68" fmla="*/ 2147483646 w 812"/>
                  <a:gd name="T69" fmla="*/ 2147483646 h 582"/>
                  <a:gd name="T70" fmla="*/ 2147483646 w 812"/>
                  <a:gd name="T71" fmla="*/ 2147483646 h 582"/>
                  <a:gd name="T72" fmla="*/ 2147483646 w 812"/>
                  <a:gd name="T73" fmla="*/ 2147483646 h 582"/>
                  <a:gd name="T74" fmla="*/ 2147483646 w 812"/>
                  <a:gd name="T75" fmla="*/ 2147483646 h 582"/>
                  <a:gd name="T76" fmla="*/ 2147483646 w 812"/>
                  <a:gd name="T77" fmla="*/ 2147483646 h 582"/>
                  <a:gd name="T78" fmla="*/ 2147483646 w 812"/>
                  <a:gd name="T79" fmla="*/ 2147483646 h 582"/>
                  <a:gd name="T80" fmla="*/ 2147483646 w 812"/>
                  <a:gd name="T81" fmla="*/ 2147483646 h 582"/>
                  <a:gd name="T82" fmla="*/ 2147483646 w 812"/>
                  <a:gd name="T83" fmla="*/ 2147483646 h 582"/>
                  <a:gd name="T84" fmla="*/ 2147483646 w 812"/>
                  <a:gd name="T85" fmla="*/ 2147483646 h 582"/>
                  <a:gd name="T86" fmla="*/ 2147483646 w 812"/>
                  <a:gd name="T87" fmla="*/ 2147483646 h 582"/>
                  <a:gd name="T88" fmla="*/ 2147483646 w 812"/>
                  <a:gd name="T89" fmla="*/ 2147483646 h 582"/>
                  <a:gd name="T90" fmla="*/ 2147483646 w 812"/>
                  <a:gd name="T91" fmla="*/ 2147483646 h 582"/>
                  <a:gd name="T92" fmla="*/ 2147483646 w 812"/>
                  <a:gd name="T93" fmla="*/ 2147483646 h 582"/>
                  <a:gd name="T94" fmla="*/ 2147483646 w 812"/>
                  <a:gd name="T95" fmla="*/ 2147483646 h 582"/>
                  <a:gd name="T96" fmla="*/ 2147483646 w 812"/>
                  <a:gd name="T97" fmla="*/ 2147483646 h 582"/>
                  <a:gd name="T98" fmla="*/ 2147483646 w 812"/>
                  <a:gd name="T99" fmla="*/ 2147483646 h 582"/>
                  <a:gd name="T100" fmla="*/ 2147483646 w 812"/>
                  <a:gd name="T101" fmla="*/ 2147483646 h 582"/>
                  <a:gd name="T102" fmla="*/ 2147483646 w 812"/>
                  <a:gd name="T103" fmla="*/ 2147483646 h 582"/>
                  <a:gd name="T104" fmla="*/ 2147483646 w 812"/>
                  <a:gd name="T105" fmla="*/ 2147483646 h 582"/>
                  <a:gd name="T106" fmla="*/ 2147483646 w 812"/>
                  <a:gd name="T107" fmla="*/ 2147483646 h 58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812" h="582">
                    <a:moveTo>
                      <a:pt x="484" y="30"/>
                    </a:moveTo>
                    <a:lnTo>
                      <a:pt x="476" y="36"/>
                    </a:lnTo>
                    <a:lnTo>
                      <a:pt x="480" y="56"/>
                    </a:lnTo>
                    <a:lnTo>
                      <a:pt x="480" y="58"/>
                    </a:lnTo>
                    <a:lnTo>
                      <a:pt x="482" y="58"/>
                    </a:lnTo>
                    <a:lnTo>
                      <a:pt x="480" y="58"/>
                    </a:lnTo>
                    <a:lnTo>
                      <a:pt x="472" y="78"/>
                    </a:lnTo>
                    <a:lnTo>
                      <a:pt x="460" y="82"/>
                    </a:lnTo>
                    <a:lnTo>
                      <a:pt x="458" y="84"/>
                    </a:lnTo>
                    <a:lnTo>
                      <a:pt x="456" y="84"/>
                    </a:lnTo>
                    <a:lnTo>
                      <a:pt x="436" y="74"/>
                    </a:lnTo>
                    <a:lnTo>
                      <a:pt x="396" y="38"/>
                    </a:lnTo>
                    <a:lnTo>
                      <a:pt x="380" y="28"/>
                    </a:lnTo>
                    <a:lnTo>
                      <a:pt x="356" y="20"/>
                    </a:lnTo>
                    <a:lnTo>
                      <a:pt x="356" y="18"/>
                    </a:lnTo>
                    <a:lnTo>
                      <a:pt x="344" y="10"/>
                    </a:lnTo>
                    <a:lnTo>
                      <a:pt x="324" y="4"/>
                    </a:lnTo>
                    <a:lnTo>
                      <a:pt x="314" y="6"/>
                    </a:lnTo>
                    <a:lnTo>
                      <a:pt x="312" y="6"/>
                    </a:lnTo>
                    <a:lnTo>
                      <a:pt x="288" y="4"/>
                    </a:lnTo>
                    <a:lnTo>
                      <a:pt x="286" y="4"/>
                    </a:lnTo>
                    <a:lnTo>
                      <a:pt x="268" y="0"/>
                    </a:lnTo>
                    <a:lnTo>
                      <a:pt x="256" y="0"/>
                    </a:lnTo>
                    <a:lnTo>
                      <a:pt x="248" y="6"/>
                    </a:lnTo>
                    <a:lnTo>
                      <a:pt x="240" y="8"/>
                    </a:lnTo>
                    <a:lnTo>
                      <a:pt x="228" y="10"/>
                    </a:lnTo>
                    <a:lnTo>
                      <a:pt x="212" y="14"/>
                    </a:lnTo>
                    <a:lnTo>
                      <a:pt x="198" y="18"/>
                    </a:lnTo>
                    <a:lnTo>
                      <a:pt x="196" y="20"/>
                    </a:lnTo>
                    <a:lnTo>
                      <a:pt x="180" y="22"/>
                    </a:lnTo>
                    <a:lnTo>
                      <a:pt x="160" y="28"/>
                    </a:lnTo>
                    <a:lnTo>
                      <a:pt x="158" y="28"/>
                    </a:lnTo>
                    <a:lnTo>
                      <a:pt x="144" y="26"/>
                    </a:lnTo>
                    <a:lnTo>
                      <a:pt x="120" y="30"/>
                    </a:lnTo>
                    <a:lnTo>
                      <a:pt x="100" y="30"/>
                    </a:lnTo>
                    <a:lnTo>
                      <a:pt x="92" y="38"/>
                    </a:lnTo>
                    <a:lnTo>
                      <a:pt x="82" y="40"/>
                    </a:lnTo>
                    <a:lnTo>
                      <a:pt x="86" y="50"/>
                    </a:lnTo>
                    <a:lnTo>
                      <a:pt x="86" y="66"/>
                    </a:lnTo>
                    <a:lnTo>
                      <a:pt x="84" y="78"/>
                    </a:lnTo>
                    <a:lnTo>
                      <a:pt x="98" y="90"/>
                    </a:lnTo>
                    <a:lnTo>
                      <a:pt x="110" y="102"/>
                    </a:lnTo>
                    <a:lnTo>
                      <a:pt x="118" y="110"/>
                    </a:lnTo>
                    <a:lnTo>
                      <a:pt x="120" y="114"/>
                    </a:lnTo>
                    <a:lnTo>
                      <a:pt x="120" y="118"/>
                    </a:lnTo>
                    <a:lnTo>
                      <a:pt x="124" y="130"/>
                    </a:lnTo>
                    <a:lnTo>
                      <a:pt x="130" y="142"/>
                    </a:lnTo>
                    <a:lnTo>
                      <a:pt x="128" y="142"/>
                    </a:lnTo>
                    <a:lnTo>
                      <a:pt x="112" y="154"/>
                    </a:lnTo>
                    <a:lnTo>
                      <a:pt x="102" y="166"/>
                    </a:lnTo>
                    <a:lnTo>
                      <a:pt x="104" y="178"/>
                    </a:lnTo>
                    <a:lnTo>
                      <a:pt x="112" y="196"/>
                    </a:lnTo>
                    <a:lnTo>
                      <a:pt x="112" y="198"/>
                    </a:lnTo>
                    <a:lnTo>
                      <a:pt x="112" y="204"/>
                    </a:lnTo>
                    <a:lnTo>
                      <a:pt x="108" y="210"/>
                    </a:lnTo>
                    <a:lnTo>
                      <a:pt x="106" y="214"/>
                    </a:lnTo>
                    <a:lnTo>
                      <a:pt x="102" y="216"/>
                    </a:lnTo>
                    <a:lnTo>
                      <a:pt x="96" y="216"/>
                    </a:lnTo>
                    <a:lnTo>
                      <a:pt x="80" y="214"/>
                    </a:lnTo>
                    <a:lnTo>
                      <a:pt x="60" y="210"/>
                    </a:lnTo>
                    <a:lnTo>
                      <a:pt x="58" y="210"/>
                    </a:lnTo>
                    <a:lnTo>
                      <a:pt x="44" y="202"/>
                    </a:lnTo>
                    <a:lnTo>
                      <a:pt x="20" y="202"/>
                    </a:lnTo>
                    <a:lnTo>
                      <a:pt x="22" y="202"/>
                    </a:lnTo>
                    <a:lnTo>
                      <a:pt x="20" y="242"/>
                    </a:lnTo>
                    <a:lnTo>
                      <a:pt x="18" y="246"/>
                    </a:lnTo>
                    <a:lnTo>
                      <a:pt x="16" y="248"/>
                    </a:lnTo>
                    <a:lnTo>
                      <a:pt x="8" y="250"/>
                    </a:lnTo>
                    <a:lnTo>
                      <a:pt x="6" y="254"/>
                    </a:lnTo>
                    <a:lnTo>
                      <a:pt x="6" y="262"/>
                    </a:lnTo>
                    <a:lnTo>
                      <a:pt x="4" y="262"/>
                    </a:lnTo>
                    <a:lnTo>
                      <a:pt x="4" y="272"/>
                    </a:lnTo>
                    <a:lnTo>
                      <a:pt x="10" y="280"/>
                    </a:lnTo>
                    <a:lnTo>
                      <a:pt x="14" y="284"/>
                    </a:lnTo>
                    <a:lnTo>
                      <a:pt x="18" y="304"/>
                    </a:lnTo>
                    <a:lnTo>
                      <a:pt x="18" y="310"/>
                    </a:lnTo>
                    <a:lnTo>
                      <a:pt x="16" y="322"/>
                    </a:lnTo>
                    <a:lnTo>
                      <a:pt x="10" y="338"/>
                    </a:lnTo>
                    <a:lnTo>
                      <a:pt x="0" y="358"/>
                    </a:lnTo>
                    <a:lnTo>
                      <a:pt x="0" y="362"/>
                    </a:lnTo>
                    <a:lnTo>
                      <a:pt x="0" y="370"/>
                    </a:lnTo>
                    <a:lnTo>
                      <a:pt x="12" y="384"/>
                    </a:lnTo>
                    <a:lnTo>
                      <a:pt x="16" y="394"/>
                    </a:lnTo>
                    <a:lnTo>
                      <a:pt x="26" y="406"/>
                    </a:lnTo>
                    <a:lnTo>
                      <a:pt x="40" y="422"/>
                    </a:lnTo>
                    <a:lnTo>
                      <a:pt x="48" y="430"/>
                    </a:lnTo>
                    <a:lnTo>
                      <a:pt x="52" y="430"/>
                    </a:lnTo>
                    <a:lnTo>
                      <a:pt x="68" y="422"/>
                    </a:lnTo>
                    <a:lnTo>
                      <a:pt x="72" y="418"/>
                    </a:lnTo>
                    <a:lnTo>
                      <a:pt x="76" y="418"/>
                    </a:lnTo>
                    <a:lnTo>
                      <a:pt x="84" y="420"/>
                    </a:lnTo>
                    <a:lnTo>
                      <a:pt x="92" y="424"/>
                    </a:lnTo>
                    <a:lnTo>
                      <a:pt x="92" y="426"/>
                    </a:lnTo>
                    <a:lnTo>
                      <a:pt x="100" y="434"/>
                    </a:lnTo>
                    <a:lnTo>
                      <a:pt x="104" y="444"/>
                    </a:lnTo>
                    <a:lnTo>
                      <a:pt x="108" y="448"/>
                    </a:lnTo>
                    <a:lnTo>
                      <a:pt x="110" y="450"/>
                    </a:lnTo>
                    <a:lnTo>
                      <a:pt x="120" y="458"/>
                    </a:lnTo>
                    <a:lnTo>
                      <a:pt x="126" y="458"/>
                    </a:lnTo>
                    <a:lnTo>
                      <a:pt x="132" y="460"/>
                    </a:lnTo>
                    <a:lnTo>
                      <a:pt x="136" y="464"/>
                    </a:lnTo>
                    <a:lnTo>
                      <a:pt x="144" y="468"/>
                    </a:lnTo>
                    <a:lnTo>
                      <a:pt x="160" y="474"/>
                    </a:lnTo>
                    <a:lnTo>
                      <a:pt x="162" y="474"/>
                    </a:lnTo>
                    <a:lnTo>
                      <a:pt x="186" y="482"/>
                    </a:lnTo>
                    <a:lnTo>
                      <a:pt x="188" y="482"/>
                    </a:lnTo>
                    <a:lnTo>
                      <a:pt x="204" y="490"/>
                    </a:lnTo>
                    <a:lnTo>
                      <a:pt x="232" y="498"/>
                    </a:lnTo>
                    <a:lnTo>
                      <a:pt x="234" y="498"/>
                    </a:lnTo>
                    <a:lnTo>
                      <a:pt x="272" y="500"/>
                    </a:lnTo>
                    <a:lnTo>
                      <a:pt x="288" y="494"/>
                    </a:lnTo>
                    <a:lnTo>
                      <a:pt x="304" y="494"/>
                    </a:lnTo>
                    <a:lnTo>
                      <a:pt x="304" y="496"/>
                    </a:lnTo>
                    <a:lnTo>
                      <a:pt x="316" y="512"/>
                    </a:lnTo>
                    <a:lnTo>
                      <a:pt x="324" y="526"/>
                    </a:lnTo>
                    <a:lnTo>
                      <a:pt x="332" y="532"/>
                    </a:lnTo>
                    <a:lnTo>
                      <a:pt x="340" y="536"/>
                    </a:lnTo>
                    <a:lnTo>
                      <a:pt x="340" y="538"/>
                    </a:lnTo>
                    <a:lnTo>
                      <a:pt x="342" y="538"/>
                    </a:lnTo>
                    <a:lnTo>
                      <a:pt x="348" y="554"/>
                    </a:lnTo>
                    <a:lnTo>
                      <a:pt x="350" y="554"/>
                    </a:lnTo>
                    <a:lnTo>
                      <a:pt x="350" y="556"/>
                    </a:lnTo>
                    <a:lnTo>
                      <a:pt x="354" y="574"/>
                    </a:lnTo>
                    <a:lnTo>
                      <a:pt x="364" y="578"/>
                    </a:lnTo>
                    <a:lnTo>
                      <a:pt x="366" y="578"/>
                    </a:lnTo>
                    <a:lnTo>
                      <a:pt x="376" y="582"/>
                    </a:lnTo>
                    <a:lnTo>
                      <a:pt x="388" y="580"/>
                    </a:lnTo>
                    <a:lnTo>
                      <a:pt x="390" y="568"/>
                    </a:lnTo>
                    <a:lnTo>
                      <a:pt x="392" y="566"/>
                    </a:lnTo>
                    <a:lnTo>
                      <a:pt x="404" y="554"/>
                    </a:lnTo>
                    <a:lnTo>
                      <a:pt x="420" y="558"/>
                    </a:lnTo>
                    <a:lnTo>
                      <a:pt x="428" y="574"/>
                    </a:lnTo>
                    <a:lnTo>
                      <a:pt x="442" y="570"/>
                    </a:lnTo>
                    <a:lnTo>
                      <a:pt x="444" y="554"/>
                    </a:lnTo>
                    <a:lnTo>
                      <a:pt x="444" y="552"/>
                    </a:lnTo>
                    <a:lnTo>
                      <a:pt x="456" y="546"/>
                    </a:lnTo>
                    <a:lnTo>
                      <a:pt x="452" y="524"/>
                    </a:lnTo>
                    <a:lnTo>
                      <a:pt x="452" y="522"/>
                    </a:lnTo>
                    <a:lnTo>
                      <a:pt x="464" y="496"/>
                    </a:lnTo>
                    <a:lnTo>
                      <a:pt x="476" y="492"/>
                    </a:lnTo>
                    <a:lnTo>
                      <a:pt x="472" y="470"/>
                    </a:lnTo>
                    <a:lnTo>
                      <a:pt x="484" y="470"/>
                    </a:lnTo>
                    <a:lnTo>
                      <a:pt x="484" y="458"/>
                    </a:lnTo>
                    <a:lnTo>
                      <a:pt x="476" y="438"/>
                    </a:lnTo>
                    <a:lnTo>
                      <a:pt x="476" y="436"/>
                    </a:lnTo>
                    <a:lnTo>
                      <a:pt x="478" y="420"/>
                    </a:lnTo>
                    <a:lnTo>
                      <a:pt x="478" y="418"/>
                    </a:lnTo>
                    <a:lnTo>
                      <a:pt x="480" y="418"/>
                    </a:lnTo>
                    <a:lnTo>
                      <a:pt x="488" y="406"/>
                    </a:lnTo>
                    <a:lnTo>
                      <a:pt x="490" y="406"/>
                    </a:lnTo>
                    <a:lnTo>
                      <a:pt x="492" y="406"/>
                    </a:lnTo>
                    <a:lnTo>
                      <a:pt x="514" y="410"/>
                    </a:lnTo>
                    <a:lnTo>
                      <a:pt x="532" y="414"/>
                    </a:lnTo>
                    <a:lnTo>
                      <a:pt x="548" y="410"/>
                    </a:lnTo>
                    <a:lnTo>
                      <a:pt x="556" y="426"/>
                    </a:lnTo>
                    <a:lnTo>
                      <a:pt x="556" y="428"/>
                    </a:lnTo>
                    <a:lnTo>
                      <a:pt x="556" y="440"/>
                    </a:lnTo>
                    <a:lnTo>
                      <a:pt x="560" y="452"/>
                    </a:lnTo>
                    <a:lnTo>
                      <a:pt x="562" y="458"/>
                    </a:lnTo>
                    <a:lnTo>
                      <a:pt x="568" y="462"/>
                    </a:lnTo>
                    <a:lnTo>
                      <a:pt x="578" y="464"/>
                    </a:lnTo>
                    <a:lnTo>
                      <a:pt x="580" y="468"/>
                    </a:lnTo>
                    <a:lnTo>
                      <a:pt x="580" y="470"/>
                    </a:lnTo>
                    <a:lnTo>
                      <a:pt x="584" y="478"/>
                    </a:lnTo>
                    <a:lnTo>
                      <a:pt x="590" y="486"/>
                    </a:lnTo>
                    <a:lnTo>
                      <a:pt x="598" y="498"/>
                    </a:lnTo>
                    <a:lnTo>
                      <a:pt x="602" y="506"/>
                    </a:lnTo>
                    <a:lnTo>
                      <a:pt x="610" y="506"/>
                    </a:lnTo>
                    <a:lnTo>
                      <a:pt x="624" y="494"/>
                    </a:lnTo>
                    <a:lnTo>
                      <a:pt x="632" y="512"/>
                    </a:lnTo>
                    <a:lnTo>
                      <a:pt x="650" y="518"/>
                    </a:lnTo>
                    <a:lnTo>
                      <a:pt x="652" y="518"/>
                    </a:lnTo>
                    <a:lnTo>
                      <a:pt x="660" y="534"/>
                    </a:lnTo>
                    <a:lnTo>
                      <a:pt x="664" y="538"/>
                    </a:lnTo>
                    <a:lnTo>
                      <a:pt x="664" y="522"/>
                    </a:lnTo>
                    <a:lnTo>
                      <a:pt x="664" y="518"/>
                    </a:lnTo>
                    <a:lnTo>
                      <a:pt x="700" y="518"/>
                    </a:lnTo>
                    <a:lnTo>
                      <a:pt x="700" y="514"/>
                    </a:lnTo>
                    <a:lnTo>
                      <a:pt x="702" y="512"/>
                    </a:lnTo>
                    <a:lnTo>
                      <a:pt x="700" y="508"/>
                    </a:lnTo>
                    <a:lnTo>
                      <a:pt x="698" y="500"/>
                    </a:lnTo>
                    <a:lnTo>
                      <a:pt x="696" y="494"/>
                    </a:lnTo>
                    <a:lnTo>
                      <a:pt x="696" y="486"/>
                    </a:lnTo>
                    <a:lnTo>
                      <a:pt x="698" y="480"/>
                    </a:lnTo>
                    <a:lnTo>
                      <a:pt x="702" y="478"/>
                    </a:lnTo>
                    <a:lnTo>
                      <a:pt x="706" y="478"/>
                    </a:lnTo>
                    <a:lnTo>
                      <a:pt x="720" y="482"/>
                    </a:lnTo>
                    <a:lnTo>
                      <a:pt x="722" y="472"/>
                    </a:lnTo>
                    <a:lnTo>
                      <a:pt x="696" y="460"/>
                    </a:lnTo>
                    <a:lnTo>
                      <a:pt x="694" y="460"/>
                    </a:lnTo>
                    <a:lnTo>
                      <a:pt x="692" y="458"/>
                    </a:lnTo>
                    <a:lnTo>
                      <a:pt x="688" y="426"/>
                    </a:lnTo>
                    <a:lnTo>
                      <a:pt x="690" y="406"/>
                    </a:lnTo>
                    <a:lnTo>
                      <a:pt x="690" y="402"/>
                    </a:lnTo>
                    <a:lnTo>
                      <a:pt x="734" y="406"/>
                    </a:lnTo>
                    <a:lnTo>
                      <a:pt x="744" y="396"/>
                    </a:lnTo>
                    <a:lnTo>
                      <a:pt x="746" y="392"/>
                    </a:lnTo>
                    <a:lnTo>
                      <a:pt x="744" y="388"/>
                    </a:lnTo>
                    <a:lnTo>
                      <a:pt x="732" y="382"/>
                    </a:lnTo>
                    <a:lnTo>
                      <a:pt x="730" y="378"/>
                    </a:lnTo>
                    <a:lnTo>
                      <a:pt x="728" y="374"/>
                    </a:lnTo>
                    <a:lnTo>
                      <a:pt x="730" y="372"/>
                    </a:lnTo>
                    <a:lnTo>
                      <a:pt x="732" y="368"/>
                    </a:lnTo>
                    <a:lnTo>
                      <a:pt x="752" y="350"/>
                    </a:lnTo>
                    <a:lnTo>
                      <a:pt x="772" y="348"/>
                    </a:lnTo>
                    <a:lnTo>
                      <a:pt x="782" y="330"/>
                    </a:lnTo>
                    <a:lnTo>
                      <a:pt x="782" y="314"/>
                    </a:lnTo>
                    <a:lnTo>
                      <a:pt x="796" y="310"/>
                    </a:lnTo>
                    <a:lnTo>
                      <a:pt x="804" y="290"/>
                    </a:lnTo>
                    <a:lnTo>
                      <a:pt x="812" y="276"/>
                    </a:lnTo>
                    <a:lnTo>
                      <a:pt x="800" y="256"/>
                    </a:lnTo>
                    <a:lnTo>
                      <a:pt x="800" y="254"/>
                    </a:lnTo>
                    <a:lnTo>
                      <a:pt x="792" y="228"/>
                    </a:lnTo>
                    <a:lnTo>
                      <a:pt x="792" y="226"/>
                    </a:lnTo>
                    <a:lnTo>
                      <a:pt x="788" y="198"/>
                    </a:lnTo>
                    <a:lnTo>
                      <a:pt x="778" y="182"/>
                    </a:lnTo>
                    <a:lnTo>
                      <a:pt x="764" y="168"/>
                    </a:lnTo>
                    <a:lnTo>
                      <a:pt x="764" y="166"/>
                    </a:lnTo>
                    <a:lnTo>
                      <a:pt x="762" y="150"/>
                    </a:lnTo>
                    <a:lnTo>
                      <a:pt x="736" y="158"/>
                    </a:lnTo>
                    <a:lnTo>
                      <a:pt x="724" y="144"/>
                    </a:lnTo>
                    <a:lnTo>
                      <a:pt x="688" y="118"/>
                    </a:lnTo>
                    <a:lnTo>
                      <a:pt x="686" y="118"/>
                    </a:lnTo>
                    <a:lnTo>
                      <a:pt x="672" y="100"/>
                    </a:lnTo>
                    <a:lnTo>
                      <a:pt x="664" y="94"/>
                    </a:lnTo>
                    <a:lnTo>
                      <a:pt x="658" y="102"/>
                    </a:lnTo>
                    <a:lnTo>
                      <a:pt x="658" y="104"/>
                    </a:lnTo>
                    <a:lnTo>
                      <a:pt x="658" y="106"/>
                    </a:lnTo>
                    <a:lnTo>
                      <a:pt x="656" y="106"/>
                    </a:lnTo>
                    <a:lnTo>
                      <a:pt x="644" y="106"/>
                    </a:lnTo>
                    <a:lnTo>
                      <a:pt x="642" y="106"/>
                    </a:lnTo>
                    <a:lnTo>
                      <a:pt x="616" y="78"/>
                    </a:lnTo>
                    <a:lnTo>
                      <a:pt x="606" y="72"/>
                    </a:lnTo>
                    <a:lnTo>
                      <a:pt x="596" y="62"/>
                    </a:lnTo>
                    <a:lnTo>
                      <a:pt x="584" y="54"/>
                    </a:lnTo>
                    <a:lnTo>
                      <a:pt x="584" y="52"/>
                    </a:lnTo>
                    <a:lnTo>
                      <a:pt x="570" y="44"/>
                    </a:lnTo>
                    <a:lnTo>
                      <a:pt x="562" y="50"/>
                    </a:lnTo>
                    <a:lnTo>
                      <a:pt x="560" y="52"/>
                    </a:lnTo>
                    <a:lnTo>
                      <a:pt x="552" y="50"/>
                    </a:lnTo>
                    <a:lnTo>
                      <a:pt x="544" y="54"/>
                    </a:lnTo>
                    <a:lnTo>
                      <a:pt x="542" y="56"/>
                    </a:lnTo>
                    <a:lnTo>
                      <a:pt x="530" y="58"/>
                    </a:lnTo>
                    <a:lnTo>
                      <a:pt x="484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25" name="四川"/>
              <p:cNvSpPr>
                <a:spLocks/>
              </p:cNvSpPr>
              <p:nvPr/>
            </p:nvSpPr>
            <p:spPr bwMode="auto">
              <a:xfrm>
                <a:off x="4156735" y="3167556"/>
                <a:ext cx="1256741" cy="1102235"/>
              </a:xfrm>
              <a:custGeom>
                <a:avLst/>
                <a:gdLst>
                  <a:gd name="T0" fmla="*/ 2147483646 w 702"/>
                  <a:gd name="T1" fmla="*/ 2147483646 h 616"/>
                  <a:gd name="T2" fmla="*/ 2147483646 w 702"/>
                  <a:gd name="T3" fmla="*/ 2147483646 h 616"/>
                  <a:gd name="T4" fmla="*/ 2147483646 w 702"/>
                  <a:gd name="T5" fmla="*/ 2147483646 h 616"/>
                  <a:gd name="T6" fmla="*/ 2147483646 w 702"/>
                  <a:gd name="T7" fmla="*/ 2147483646 h 616"/>
                  <a:gd name="T8" fmla="*/ 2147483646 w 702"/>
                  <a:gd name="T9" fmla="*/ 2147483646 h 616"/>
                  <a:gd name="T10" fmla="*/ 2147483646 w 702"/>
                  <a:gd name="T11" fmla="*/ 2147483646 h 616"/>
                  <a:gd name="T12" fmla="*/ 2147483646 w 702"/>
                  <a:gd name="T13" fmla="*/ 2147483646 h 616"/>
                  <a:gd name="T14" fmla="*/ 2147483646 w 702"/>
                  <a:gd name="T15" fmla="*/ 2147483646 h 616"/>
                  <a:gd name="T16" fmla="*/ 2147483646 w 702"/>
                  <a:gd name="T17" fmla="*/ 2147483646 h 616"/>
                  <a:gd name="T18" fmla="*/ 2147483646 w 702"/>
                  <a:gd name="T19" fmla="*/ 2147483646 h 616"/>
                  <a:gd name="T20" fmla="*/ 2147483646 w 702"/>
                  <a:gd name="T21" fmla="*/ 2147483646 h 616"/>
                  <a:gd name="T22" fmla="*/ 2147483646 w 702"/>
                  <a:gd name="T23" fmla="*/ 2147483646 h 616"/>
                  <a:gd name="T24" fmla="*/ 2147483646 w 702"/>
                  <a:gd name="T25" fmla="*/ 2147483646 h 616"/>
                  <a:gd name="T26" fmla="*/ 2147483646 w 702"/>
                  <a:gd name="T27" fmla="*/ 2147483646 h 616"/>
                  <a:gd name="T28" fmla="*/ 2147483646 w 702"/>
                  <a:gd name="T29" fmla="*/ 2147483646 h 616"/>
                  <a:gd name="T30" fmla="*/ 2147483646 w 702"/>
                  <a:gd name="T31" fmla="*/ 2147483646 h 616"/>
                  <a:gd name="T32" fmla="*/ 2147483646 w 702"/>
                  <a:gd name="T33" fmla="*/ 2147483646 h 616"/>
                  <a:gd name="T34" fmla="*/ 2147483646 w 702"/>
                  <a:gd name="T35" fmla="*/ 2147483646 h 616"/>
                  <a:gd name="T36" fmla="*/ 2147483646 w 702"/>
                  <a:gd name="T37" fmla="*/ 2147483646 h 616"/>
                  <a:gd name="T38" fmla="*/ 2147483646 w 702"/>
                  <a:gd name="T39" fmla="*/ 2147483646 h 616"/>
                  <a:gd name="T40" fmla="*/ 2147483646 w 702"/>
                  <a:gd name="T41" fmla="*/ 2147483646 h 616"/>
                  <a:gd name="T42" fmla="*/ 2147483646 w 702"/>
                  <a:gd name="T43" fmla="*/ 2147483646 h 616"/>
                  <a:gd name="T44" fmla="*/ 2147483646 w 702"/>
                  <a:gd name="T45" fmla="*/ 2147483646 h 616"/>
                  <a:gd name="T46" fmla="*/ 2147483646 w 702"/>
                  <a:gd name="T47" fmla="*/ 2147483646 h 616"/>
                  <a:gd name="T48" fmla="*/ 2147483646 w 702"/>
                  <a:gd name="T49" fmla="*/ 2147483646 h 616"/>
                  <a:gd name="T50" fmla="*/ 2147483646 w 702"/>
                  <a:gd name="T51" fmla="*/ 2147483646 h 616"/>
                  <a:gd name="T52" fmla="*/ 2147483646 w 702"/>
                  <a:gd name="T53" fmla="*/ 2147483646 h 616"/>
                  <a:gd name="T54" fmla="*/ 2147483646 w 702"/>
                  <a:gd name="T55" fmla="*/ 2147483646 h 616"/>
                  <a:gd name="T56" fmla="*/ 2147483646 w 702"/>
                  <a:gd name="T57" fmla="*/ 2147483646 h 616"/>
                  <a:gd name="T58" fmla="*/ 2147483646 w 702"/>
                  <a:gd name="T59" fmla="*/ 2147483646 h 616"/>
                  <a:gd name="T60" fmla="*/ 2147483646 w 702"/>
                  <a:gd name="T61" fmla="*/ 2147483646 h 616"/>
                  <a:gd name="T62" fmla="*/ 2147483646 w 702"/>
                  <a:gd name="T63" fmla="*/ 2147483646 h 616"/>
                  <a:gd name="T64" fmla="*/ 2147483646 w 702"/>
                  <a:gd name="T65" fmla="*/ 2147483646 h 616"/>
                  <a:gd name="T66" fmla="*/ 2147483646 w 702"/>
                  <a:gd name="T67" fmla="*/ 2147483646 h 616"/>
                  <a:gd name="T68" fmla="*/ 2147483646 w 702"/>
                  <a:gd name="T69" fmla="*/ 2147483646 h 616"/>
                  <a:gd name="T70" fmla="*/ 2147483646 w 702"/>
                  <a:gd name="T71" fmla="*/ 2147483646 h 616"/>
                  <a:gd name="T72" fmla="*/ 2147483646 w 702"/>
                  <a:gd name="T73" fmla="*/ 2147483646 h 616"/>
                  <a:gd name="T74" fmla="*/ 2147483646 w 702"/>
                  <a:gd name="T75" fmla="*/ 2147483646 h 616"/>
                  <a:gd name="T76" fmla="*/ 2147483646 w 702"/>
                  <a:gd name="T77" fmla="*/ 2147483646 h 616"/>
                  <a:gd name="T78" fmla="*/ 2147483646 w 702"/>
                  <a:gd name="T79" fmla="*/ 2147483646 h 616"/>
                  <a:gd name="T80" fmla="*/ 2147483646 w 702"/>
                  <a:gd name="T81" fmla="*/ 2147483646 h 616"/>
                  <a:gd name="T82" fmla="*/ 2147483646 w 702"/>
                  <a:gd name="T83" fmla="*/ 2147483646 h 616"/>
                  <a:gd name="T84" fmla="*/ 2147483646 w 702"/>
                  <a:gd name="T85" fmla="*/ 2147483646 h 616"/>
                  <a:gd name="T86" fmla="*/ 2147483646 w 702"/>
                  <a:gd name="T87" fmla="*/ 2147483646 h 616"/>
                  <a:gd name="T88" fmla="*/ 2147483646 w 702"/>
                  <a:gd name="T89" fmla="*/ 2147483646 h 616"/>
                  <a:gd name="T90" fmla="*/ 2147483646 w 702"/>
                  <a:gd name="T91" fmla="*/ 2147483646 h 616"/>
                  <a:gd name="T92" fmla="*/ 2147483646 w 702"/>
                  <a:gd name="T93" fmla="*/ 2147483646 h 616"/>
                  <a:gd name="T94" fmla="*/ 2147483646 w 702"/>
                  <a:gd name="T95" fmla="*/ 2147483646 h 616"/>
                  <a:gd name="T96" fmla="*/ 2147483646 w 702"/>
                  <a:gd name="T97" fmla="*/ 2147483646 h 616"/>
                  <a:gd name="T98" fmla="*/ 2147483646 w 702"/>
                  <a:gd name="T99" fmla="*/ 0 h 616"/>
                  <a:gd name="T100" fmla="*/ 2147483646 w 702"/>
                  <a:gd name="T101" fmla="*/ 2147483646 h 616"/>
                  <a:gd name="T102" fmla="*/ 2147483646 w 702"/>
                  <a:gd name="T103" fmla="*/ 2147483646 h 616"/>
                  <a:gd name="T104" fmla="*/ 2147483646 w 702"/>
                  <a:gd name="T105" fmla="*/ 2147483646 h 616"/>
                  <a:gd name="T106" fmla="*/ 2147483646 w 702"/>
                  <a:gd name="T107" fmla="*/ 2147483646 h 616"/>
                  <a:gd name="T108" fmla="*/ 2147483646 w 702"/>
                  <a:gd name="T109" fmla="*/ 2147483646 h 616"/>
                  <a:gd name="T110" fmla="*/ 2147483646 w 702"/>
                  <a:gd name="T111" fmla="*/ 2147483646 h 616"/>
                  <a:gd name="T112" fmla="*/ 2147483646 w 702"/>
                  <a:gd name="T113" fmla="*/ 2147483646 h 616"/>
                  <a:gd name="T114" fmla="*/ 2147483646 w 702"/>
                  <a:gd name="T115" fmla="*/ 2147483646 h 616"/>
                  <a:gd name="T116" fmla="*/ 2147483646 w 702"/>
                  <a:gd name="T117" fmla="*/ 2147483646 h 616"/>
                  <a:gd name="T118" fmla="*/ 2147483646 w 702"/>
                  <a:gd name="T119" fmla="*/ 2147483646 h 61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702" h="616">
                    <a:moveTo>
                      <a:pt x="66" y="14"/>
                    </a:moveTo>
                    <a:lnTo>
                      <a:pt x="46" y="10"/>
                    </a:lnTo>
                    <a:lnTo>
                      <a:pt x="28" y="6"/>
                    </a:lnTo>
                    <a:lnTo>
                      <a:pt x="22" y="14"/>
                    </a:lnTo>
                    <a:lnTo>
                      <a:pt x="20" y="28"/>
                    </a:lnTo>
                    <a:lnTo>
                      <a:pt x="26" y="50"/>
                    </a:lnTo>
                    <a:lnTo>
                      <a:pt x="26" y="66"/>
                    </a:lnTo>
                    <a:lnTo>
                      <a:pt x="26" y="70"/>
                    </a:lnTo>
                    <a:lnTo>
                      <a:pt x="18" y="70"/>
                    </a:lnTo>
                    <a:lnTo>
                      <a:pt x="22" y="90"/>
                    </a:lnTo>
                    <a:lnTo>
                      <a:pt x="6" y="94"/>
                    </a:lnTo>
                    <a:lnTo>
                      <a:pt x="0" y="106"/>
                    </a:lnTo>
                    <a:lnTo>
                      <a:pt x="8" y="114"/>
                    </a:lnTo>
                    <a:lnTo>
                      <a:pt x="10" y="114"/>
                    </a:lnTo>
                    <a:lnTo>
                      <a:pt x="38" y="136"/>
                    </a:lnTo>
                    <a:lnTo>
                      <a:pt x="38" y="138"/>
                    </a:lnTo>
                    <a:lnTo>
                      <a:pt x="42" y="158"/>
                    </a:lnTo>
                    <a:lnTo>
                      <a:pt x="56" y="178"/>
                    </a:lnTo>
                    <a:lnTo>
                      <a:pt x="62" y="184"/>
                    </a:lnTo>
                    <a:lnTo>
                      <a:pt x="70" y="194"/>
                    </a:lnTo>
                    <a:lnTo>
                      <a:pt x="72" y="194"/>
                    </a:lnTo>
                    <a:lnTo>
                      <a:pt x="70" y="196"/>
                    </a:lnTo>
                    <a:lnTo>
                      <a:pt x="70" y="214"/>
                    </a:lnTo>
                    <a:lnTo>
                      <a:pt x="74" y="226"/>
                    </a:lnTo>
                    <a:lnTo>
                      <a:pt x="74" y="244"/>
                    </a:lnTo>
                    <a:lnTo>
                      <a:pt x="82" y="258"/>
                    </a:lnTo>
                    <a:lnTo>
                      <a:pt x="84" y="266"/>
                    </a:lnTo>
                    <a:lnTo>
                      <a:pt x="86" y="274"/>
                    </a:lnTo>
                    <a:lnTo>
                      <a:pt x="90" y="286"/>
                    </a:lnTo>
                    <a:lnTo>
                      <a:pt x="92" y="302"/>
                    </a:lnTo>
                    <a:lnTo>
                      <a:pt x="90" y="314"/>
                    </a:lnTo>
                    <a:lnTo>
                      <a:pt x="88" y="320"/>
                    </a:lnTo>
                    <a:lnTo>
                      <a:pt x="90" y="326"/>
                    </a:lnTo>
                    <a:lnTo>
                      <a:pt x="94" y="336"/>
                    </a:lnTo>
                    <a:lnTo>
                      <a:pt x="98" y="346"/>
                    </a:lnTo>
                    <a:lnTo>
                      <a:pt x="100" y="346"/>
                    </a:lnTo>
                    <a:lnTo>
                      <a:pt x="100" y="348"/>
                    </a:lnTo>
                    <a:lnTo>
                      <a:pt x="100" y="350"/>
                    </a:lnTo>
                    <a:lnTo>
                      <a:pt x="86" y="378"/>
                    </a:lnTo>
                    <a:lnTo>
                      <a:pt x="90" y="386"/>
                    </a:lnTo>
                    <a:lnTo>
                      <a:pt x="90" y="392"/>
                    </a:lnTo>
                    <a:lnTo>
                      <a:pt x="86" y="418"/>
                    </a:lnTo>
                    <a:lnTo>
                      <a:pt x="86" y="428"/>
                    </a:lnTo>
                    <a:lnTo>
                      <a:pt x="88" y="432"/>
                    </a:lnTo>
                    <a:lnTo>
                      <a:pt x="90" y="434"/>
                    </a:lnTo>
                    <a:lnTo>
                      <a:pt x="94" y="436"/>
                    </a:lnTo>
                    <a:lnTo>
                      <a:pt x="102" y="442"/>
                    </a:lnTo>
                    <a:lnTo>
                      <a:pt x="104" y="448"/>
                    </a:lnTo>
                    <a:lnTo>
                      <a:pt x="102" y="462"/>
                    </a:lnTo>
                    <a:lnTo>
                      <a:pt x="106" y="462"/>
                    </a:lnTo>
                    <a:lnTo>
                      <a:pt x="108" y="464"/>
                    </a:lnTo>
                    <a:lnTo>
                      <a:pt x="110" y="462"/>
                    </a:lnTo>
                    <a:lnTo>
                      <a:pt x="114" y="458"/>
                    </a:lnTo>
                    <a:lnTo>
                      <a:pt x="116" y="452"/>
                    </a:lnTo>
                    <a:lnTo>
                      <a:pt x="118" y="450"/>
                    </a:lnTo>
                    <a:lnTo>
                      <a:pt x="118" y="448"/>
                    </a:lnTo>
                    <a:lnTo>
                      <a:pt x="122" y="444"/>
                    </a:lnTo>
                    <a:lnTo>
                      <a:pt x="126" y="440"/>
                    </a:lnTo>
                    <a:lnTo>
                      <a:pt x="126" y="434"/>
                    </a:lnTo>
                    <a:lnTo>
                      <a:pt x="124" y="426"/>
                    </a:lnTo>
                    <a:lnTo>
                      <a:pt x="122" y="422"/>
                    </a:lnTo>
                    <a:lnTo>
                      <a:pt x="126" y="420"/>
                    </a:lnTo>
                    <a:lnTo>
                      <a:pt x="136" y="418"/>
                    </a:lnTo>
                    <a:lnTo>
                      <a:pt x="142" y="418"/>
                    </a:lnTo>
                    <a:lnTo>
                      <a:pt x="146" y="420"/>
                    </a:lnTo>
                    <a:lnTo>
                      <a:pt x="150" y="424"/>
                    </a:lnTo>
                    <a:lnTo>
                      <a:pt x="156" y="440"/>
                    </a:lnTo>
                    <a:lnTo>
                      <a:pt x="156" y="442"/>
                    </a:lnTo>
                    <a:lnTo>
                      <a:pt x="158" y="468"/>
                    </a:lnTo>
                    <a:lnTo>
                      <a:pt x="170" y="474"/>
                    </a:lnTo>
                    <a:lnTo>
                      <a:pt x="178" y="478"/>
                    </a:lnTo>
                    <a:lnTo>
                      <a:pt x="184" y="472"/>
                    </a:lnTo>
                    <a:lnTo>
                      <a:pt x="190" y="466"/>
                    </a:lnTo>
                    <a:lnTo>
                      <a:pt x="194" y="466"/>
                    </a:lnTo>
                    <a:lnTo>
                      <a:pt x="200" y="470"/>
                    </a:lnTo>
                    <a:lnTo>
                      <a:pt x="204" y="478"/>
                    </a:lnTo>
                    <a:lnTo>
                      <a:pt x="206" y="498"/>
                    </a:lnTo>
                    <a:lnTo>
                      <a:pt x="208" y="502"/>
                    </a:lnTo>
                    <a:lnTo>
                      <a:pt x="230" y="548"/>
                    </a:lnTo>
                    <a:lnTo>
                      <a:pt x="238" y="556"/>
                    </a:lnTo>
                    <a:lnTo>
                      <a:pt x="238" y="558"/>
                    </a:lnTo>
                    <a:lnTo>
                      <a:pt x="242" y="578"/>
                    </a:lnTo>
                    <a:lnTo>
                      <a:pt x="244" y="596"/>
                    </a:lnTo>
                    <a:lnTo>
                      <a:pt x="246" y="598"/>
                    </a:lnTo>
                    <a:lnTo>
                      <a:pt x="254" y="588"/>
                    </a:lnTo>
                    <a:lnTo>
                      <a:pt x="256" y="586"/>
                    </a:lnTo>
                    <a:lnTo>
                      <a:pt x="258" y="586"/>
                    </a:lnTo>
                    <a:lnTo>
                      <a:pt x="262" y="588"/>
                    </a:lnTo>
                    <a:lnTo>
                      <a:pt x="262" y="592"/>
                    </a:lnTo>
                    <a:lnTo>
                      <a:pt x="262" y="598"/>
                    </a:lnTo>
                    <a:lnTo>
                      <a:pt x="262" y="612"/>
                    </a:lnTo>
                    <a:lnTo>
                      <a:pt x="262" y="616"/>
                    </a:lnTo>
                    <a:lnTo>
                      <a:pt x="268" y="616"/>
                    </a:lnTo>
                    <a:lnTo>
                      <a:pt x="270" y="614"/>
                    </a:lnTo>
                    <a:lnTo>
                      <a:pt x="278" y="602"/>
                    </a:lnTo>
                    <a:lnTo>
                      <a:pt x="288" y="594"/>
                    </a:lnTo>
                    <a:lnTo>
                      <a:pt x="296" y="588"/>
                    </a:lnTo>
                    <a:lnTo>
                      <a:pt x="306" y="586"/>
                    </a:lnTo>
                    <a:lnTo>
                      <a:pt x="322" y="590"/>
                    </a:lnTo>
                    <a:lnTo>
                      <a:pt x="328" y="588"/>
                    </a:lnTo>
                    <a:lnTo>
                      <a:pt x="336" y="576"/>
                    </a:lnTo>
                    <a:lnTo>
                      <a:pt x="334" y="558"/>
                    </a:lnTo>
                    <a:lnTo>
                      <a:pt x="330" y="546"/>
                    </a:lnTo>
                    <a:lnTo>
                      <a:pt x="328" y="540"/>
                    </a:lnTo>
                    <a:lnTo>
                      <a:pt x="328" y="536"/>
                    </a:lnTo>
                    <a:lnTo>
                      <a:pt x="330" y="522"/>
                    </a:lnTo>
                    <a:lnTo>
                      <a:pt x="330" y="520"/>
                    </a:lnTo>
                    <a:lnTo>
                      <a:pt x="332" y="518"/>
                    </a:lnTo>
                    <a:lnTo>
                      <a:pt x="346" y="510"/>
                    </a:lnTo>
                    <a:lnTo>
                      <a:pt x="348" y="510"/>
                    </a:lnTo>
                    <a:lnTo>
                      <a:pt x="358" y="502"/>
                    </a:lnTo>
                    <a:lnTo>
                      <a:pt x="372" y="484"/>
                    </a:lnTo>
                    <a:lnTo>
                      <a:pt x="374" y="470"/>
                    </a:lnTo>
                    <a:lnTo>
                      <a:pt x="358" y="436"/>
                    </a:lnTo>
                    <a:lnTo>
                      <a:pt x="390" y="450"/>
                    </a:lnTo>
                    <a:lnTo>
                      <a:pt x="390" y="438"/>
                    </a:lnTo>
                    <a:lnTo>
                      <a:pt x="390" y="436"/>
                    </a:lnTo>
                    <a:lnTo>
                      <a:pt x="402" y="426"/>
                    </a:lnTo>
                    <a:lnTo>
                      <a:pt x="426" y="420"/>
                    </a:lnTo>
                    <a:lnTo>
                      <a:pt x="428" y="420"/>
                    </a:lnTo>
                    <a:lnTo>
                      <a:pt x="442" y="450"/>
                    </a:lnTo>
                    <a:lnTo>
                      <a:pt x="440" y="462"/>
                    </a:lnTo>
                    <a:lnTo>
                      <a:pt x="442" y="472"/>
                    </a:lnTo>
                    <a:lnTo>
                      <a:pt x="444" y="478"/>
                    </a:lnTo>
                    <a:lnTo>
                      <a:pt x="448" y="480"/>
                    </a:lnTo>
                    <a:lnTo>
                      <a:pt x="454" y="478"/>
                    </a:lnTo>
                    <a:lnTo>
                      <a:pt x="458" y="474"/>
                    </a:lnTo>
                    <a:lnTo>
                      <a:pt x="458" y="472"/>
                    </a:lnTo>
                    <a:lnTo>
                      <a:pt x="460" y="472"/>
                    </a:lnTo>
                    <a:lnTo>
                      <a:pt x="478" y="466"/>
                    </a:lnTo>
                    <a:lnTo>
                      <a:pt x="480" y="466"/>
                    </a:lnTo>
                    <a:lnTo>
                      <a:pt x="492" y="468"/>
                    </a:lnTo>
                    <a:lnTo>
                      <a:pt x="496" y="470"/>
                    </a:lnTo>
                    <a:lnTo>
                      <a:pt x="498" y="472"/>
                    </a:lnTo>
                    <a:lnTo>
                      <a:pt x="498" y="494"/>
                    </a:lnTo>
                    <a:lnTo>
                      <a:pt x="502" y="496"/>
                    </a:lnTo>
                    <a:lnTo>
                      <a:pt x="510" y="498"/>
                    </a:lnTo>
                    <a:lnTo>
                      <a:pt x="522" y="498"/>
                    </a:lnTo>
                    <a:lnTo>
                      <a:pt x="542" y="492"/>
                    </a:lnTo>
                    <a:lnTo>
                      <a:pt x="554" y="482"/>
                    </a:lnTo>
                    <a:lnTo>
                      <a:pt x="556" y="472"/>
                    </a:lnTo>
                    <a:lnTo>
                      <a:pt x="550" y="466"/>
                    </a:lnTo>
                    <a:lnTo>
                      <a:pt x="530" y="458"/>
                    </a:lnTo>
                    <a:lnTo>
                      <a:pt x="528" y="458"/>
                    </a:lnTo>
                    <a:lnTo>
                      <a:pt x="504" y="434"/>
                    </a:lnTo>
                    <a:lnTo>
                      <a:pt x="506" y="432"/>
                    </a:lnTo>
                    <a:lnTo>
                      <a:pt x="518" y="422"/>
                    </a:lnTo>
                    <a:lnTo>
                      <a:pt x="518" y="420"/>
                    </a:lnTo>
                    <a:lnTo>
                      <a:pt x="530" y="416"/>
                    </a:lnTo>
                    <a:lnTo>
                      <a:pt x="534" y="416"/>
                    </a:lnTo>
                    <a:lnTo>
                      <a:pt x="550" y="418"/>
                    </a:lnTo>
                    <a:lnTo>
                      <a:pt x="550" y="420"/>
                    </a:lnTo>
                    <a:lnTo>
                      <a:pt x="550" y="414"/>
                    </a:lnTo>
                    <a:lnTo>
                      <a:pt x="544" y="402"/>
                    </a:lnTo>
                    <a:lnTo>
                      <a:pt x="532" y="396"/>
                    </a:lnTo>
                    <a:lnTo>
                      <a:pt x="518" y="374"/>
                    </a:lnTo>
                    <a:lnTo>
                      <a:pt x="516" y="372"/>
                    </a:lnTo>
                    <a:lnTo>
                      <a:pt x="510" y="346"/>
                    </a:lnTo>
                    <a:lnTo>
                      <a:pt x="510" y="326"/>
                    </a:lnTo>
                    <a:lnTo>
                      <a:pt x="522" y="314"/>
                    </a:lnTo>
                    <a:lnTo>
                      <a:pt x="542" y="314"/>
                    </a:lnTo>
                    <a:lnTo>
                      <a:pt x="586" y="318"/>
                    </a:lnTo>
                    <a:lnTo>
                      <a:pt x="606" y="288"/>
                    </a:lnTo>
                    <a:lnTo>
                      <a:pt x="606" y="286"/>
                    </a:lnTo>
                    <a:lnTo>
                      <a:pt x="608" y="286"/>
                    </a:lnTo>
                    <a:lnTo>
                      <a:pt x="626" y="278"/>
                    </a:lnTo>
                    <a:lnTo>
                      <a:pt x="634" y="260"/>
                    </a:lnTo>
                    <a:lnTo>
                      <a:pt x="634" y="258"/>
                    </a:lnTo>
                    <a:lnTo>
                      <a:pt x="654" y="242"/>
                    </a:lnTo>
                    <a:lnTo>
                      <a:pt x="664" y="224"/>
                    </a:lnTo>
                    <a:lnTo>
                      <a:pt x="666" y="224"/>
                    </a:lnTo>
                    <a:lnTo>
                      <a:pt x="666" y="222"/>
                    </a:lnTo>
                    <a:lnTo>
                      <a:pt x="674" y="214"/>
                    </a:lnTo>
                    <a:lnTo>
                      <a:pt x="682" y="198"/>
                    </a:lnTo>
                    <a:lnTo>
                      <a:pt x="686" y="174"/>
                    </a:lnTo>
                    <a:lnTo>
                      <a:pt x="686" y="172"/>
                    </a:lnTo>
                    <a:lnTo>
                      <a:pt x="686" y="170"/>
                    </a:lnTo>
                    <a:lnTo>
                      <a:pt x="700" y="162"/>
                    </a:lnTo>
                    <a:lnTo>
                      <a:pt x="702" y="158"/>
                    </a:lnTo>
                    <a:lnTo>
                      <a:pt x="684" y="156"/>
                    </a:lnTo>
                    <a:lnTo>
                      <a:pt x="652" y="158"/>
                    </a:lnTo>
                    <a:lnTo>
                      <a:pt x="650" y="156"/>
                    </a:lnTo>
                    <a:lnTo>
                      <a:pt x="638" y="146"/>
                    </a:lnTo>
                    <a:lnTo>
                      <a:pt x="630" y="136"/>
                    </a:lnTo>
                    <a:lnTo>
                      <a:pt x="630" y="138"/>
                    </a:lnTo>
                    <a:lnTo>
                      <a:pt x="628" y="138"/>
                    </a:lnTo>
                    <a:lnTo>
                      <a:pt x="624" y="142"/>
                    </a:lnTo>
                    <a:lnTo>
                      <a:pt x="618" y="142"/>
                    </a:lnTo>
                    <a:lnTo>
                      <a:pt x="614" y="144"/>
                    </a:lnTo>
                    <a:lnTo>
                      <a:pt x="612" y="146"/>
                    </a:lnTo>
                    <a:lnTo>
                      <a:pt x="608" y="146"/>
                    </a:lnTo>
                    <a:lnTo>
                      <a:pt x="606" y="144"/>
                    </a:lnTo>
                    <a:lnTo>
                      <a:pt x="604" y="138"/>
                    </a:lnTo>
                    <a:lnTo>
                      <a:pt x="602" y="132"/>
                    </a:lnTo>
                    <a:lnTo>
                      <a:pt x="598" y="126"/>
                    </a:lnTo>
                    <a:lnTo>
                      <a:pt x="596" y="126"/>
                    </a:lnTo>
                    <a:lnTo>
                      <a:pt x="592" y="114"/>
                    </a:lnTo>
                    <a:lnTo>
                      <a:pt x="588" y="114"/>
                    </a:lnTo>
                    <a:lnTo>
                      <a:pt x="576" y="122"/>
                    </a:lnTo>
                    <a:lnTo>
                      <a:pt x="576" y="124"/>
                    </a:lnTo>
                    <a:lnTo>
                      <a:pt x="574" y="124"/>
                    </a:lnTo>
                    <a:lnTo>
                      <a:pt x="546" y="130"/>
                    </a:lnTo>
                    <a:lnTo>
                      <a:pt x="544" y="128"/>
                    </a:lnTo>
                    <a:lnTo>
                      <a:pt x="526" y="116"/>
                    </a:lnTo>
                    <a:lnTo>
                      <a:pt x="524" y="114"/>
                    </a:lnTo>
                    <a:lnTo>
                      <a:pt x="518" y="104"/>
                    </a:lnTo>
                    <a:lnTo>
                      <a:pt x="506" y="118"/>
                    </a:lnTo>
                    <a:lnTo>
                      <a:pt x="498" y="126"/>
                    </a:lnTo>
                    <a:lnTo>
                      <a:pt x="492" y="130"/>
                    </a:lnTo>
                    <a:lnTo>
                      <a:pt x="488" y="132"/>
                    </a:lnTo>
                    <a:lnTo>
                      <a:pt x="484" y="130"/>
                    </a:lnTo>
                    <a:lnTo>
                      <a:pt x="466" y="120"/>
                    </a:lnTo>
                    <a:lnTo>
                      <a:pt x="452" y="118"/>
                    </a:lnTo>
                    <a:lnTo>
                      <a:pt x="450" y="120"/>
                    </a:lnTo>
                    <a:lnTo>
                      <a:pt x="438" y="110"/>
                    </a:lnTo>
                    <a:lnTo>
                      <a:pt x="436" y="110"/>
                    </a:lnTo>
                    <a:lnTo>
                      <a:pt x="442" y="88"/>
                    </a:lnTo>
                    <a:lnTo>
                      <a:pt x="442" y="80"/>
                    </a:lnTo>
                    <a:lnTo>
                      <a:pt x="434" y="78"/>
                    </a:lnTo>
                    <a:lnTo>
                      <a:pt x="416" y="58"/>
                    </a:lnTo>
                    <a:lnTo>
                      <a:pt x="418" y="46"/>
                    </a:lnTo>
                    <a:lnTo>
                      <a:pt x="376" y="42"/>
                    </a:lnTo>
                    <a:lnTo>
                      <a:pt x="360" y="32"/>
                    </a:lnTo>
                    <a:lnTo>
                      <a:pt x="354" y="28"/>
                    </a:lnTo>
                    <a:lnTo>
                      <a:pt x="350" y="18"/>
                    </a:lnTo>
                    <a:lnTo>
                      <a:pt x="348" y="12"/>
                    </a:lnTo>
                    <a:lnTo>
                      <a:pt x="344" y="0"/>
                    </a:lnTo>
                    <a:lnTo>
                      <a:pt x="338" y="0"/>
                    </a:lnTo>
                    <a:lnTo>
                      <a:pt x="326" y="10"/>
                    </a:lnTo>
                    <a:lnTo>
                      <a:pt x="310" y="30"/>
                    </a:lnTo>
                    <a:lnTo>
                      <a:pt x="314" y="42"/>
                    </a:lnTo>
                    <a:lnTo>
                      <a:pt x="318" y="60"/>
                    </a:lnTo>
                    <a:lnTo>
                      <a:pt x="318" y="62"/>
                    </a:lnTo>
                    <a:lnTo>
                      <a:pt x="320" y="62"/>
                    </a:lnTo>
                    <a:lnTo>
                      <a:pt x="318" y="62"/>
                    </a:lnTo>
                    <a:lnTo>
                      <a:pt x="318" y="66"/>
                    </a:lnTo>
                    <a:lnTo>
                      <a:pt x="314" y="68"/>
                    </a:lnTo>
                    <a:lnTo>
                      <a:pt x="306" y="70"/>
                    </a:lnTo>
                    <a:lnTo>
                      <a:pt x="290" y="70"/>
                    </a:lnTo>
                    <a:lnTo>
                      <a:pt x="280" y="66"/>
                    </a:lnTo>
                    <a:lnTo>
                      <a:pt x="268" y="70"/>
                    </a:lnTo>
                    <a:lnTo>
                      <a:pt x="266" y="70"/>
                    </a:lnTo>
                    <a:lnTo>
                      <a:pt x="264" y="70"/>
                    </a:lnTo>
                    <a:lnTo>
                      <a:pt x="262" y="82"/>
                    </a:lnTo>
                    <a:lnTo>
                      <a:pt x="262" y="86"/>
                    </a:lnTo>
                    <a:lnTo>
                      <a:pt x="258" y="86"/>
                    </a:lnTo>
                    <a:lnTo>
                      <a:pt x="238" y="78"/>
                    </a:lnTo>
                    <a:lnTo>
                      <a:pt x="240" y="88"/>
                    </a:lnTo>
                    <a:lnTo>
                      <a:pt x="242" y="96"/>
                    </a:lnTo>
                    <a:lnTo>
                      <a:pt x="246" y="104"/>
                    </a:lnTo>
                    <a:lnTo>
                      <a:pt x="244" y="110"/>
                    </a:lnTo>
                    <a:lnTo>
                      <a:pt x="242" y="116"/>
                    </a:lnTo>
                    <a:lnTo>
                      <a:pt x="234" y="118"/>
                    </a:lnTo>
                    <a:lnTo>
                      <a:pt x="222" y="118"/>
                    </a:lnTo>
                    <a:lnTo>
                      <a:pt x="208" y="118"/>
                    </a:lnTo>
                    <a:lnTo>
                      <a:pt x="206" y="142"/>
                    </a:lnTo>
                    <a:lnTo>
                      <a:pt x="190" y="134"/>
                    </a:lnTo>
                    <a:lnTo>
                      <a:pt x="188" y="134"/>
                    </a:lnTo>
                    <a:lnTo>
                      <a:pt x="178" y="118"/>
                    </a:lnTo>
                    <a:lnTo>
                      <a:pt x="160" y="110"/>
                    </a:lnTo>
                    <a:lnTo>
                      <a:pt x="154" y="100"/>
                    </a:lnTo>
                    <a:lnTo>
                      <a:pt x="148" y="106"/>
                    </a:lnTo>
                    <a:lnTo>
                      <a:pt x="146" y="106"/>
                    </a:lnTo>
                    <a:lnTo>
                      <a:pt x="134" y="108"/>
                    </a:lnTo>
                    <a:lnTo>
                      <a:pt x="132" y="108"/>
                    </a:lnTo>
                    <a:lnTo>
                      <a:pt x="126" y="94"/>
                    </a:lnTo>
                    <a:lnTo>
                      <a:pt x="118" y="86"/>
                    </a:lnTo>
                    <a:lnTo>
                      <a:pt x="118" y="84"/>
                    </a:lnTo>
                    <a:lnTo>
                      <a:pt x="110" y="74"/>
                    </a:lnTo>
                    <a:lnTo>
                      <a:pt x="106" y="66"/>
                    </a:lnTo>
                    <a:lnTo>
                      <a:pt x="106" y="64"/>
                    </a:lnTo>
                    <a:lnTo>
                      <a:pt x="102" y="62"/>
                    </a:lnTo>
                    <a:lnTo>
                      <a:pt x="98" y="62"/>
                    </a:lnTo>
                    <a:lnTo>
                      <a:pt x="90" y="56"/>
                    </a:lnTo>
                    <a:lnTo>
                      <a:pt x="86" y="46"/>
                    </a:lnTo>
                    <a:lnTo>
                      <a:pt x="82" y="34"/>
                    </a:lnTo>
                    <a:lnTo>
                      <a:pt x="82" y="22"/>
                    </a:lnTo>
                    <a:lnTo>
                      <a:pt x="78" y="12"/>
                    </a:lnTo>
                    <a:lnTo>
                      <a:pt x="68" y="14"/>
                    </a:lnTo>
                    <a:lnTo>
                      <a:pt x="66" y="14"/>
                    </a:lnTo>
                    <a:close/>
                  </a:path>
                </a:pathLst>
              </a:custGeom>
              <a:solidFill>
                <a:srgbClr val="458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26" name="西藏"/>
              <p:cNvSpPr>
                <a:spLocks/>
              </p:cNvSpPr>
              <p:nvPr/>
            </p:nvSpPr>
            <p:spPr bwMode="auto">
              <a:xfrm>
                <a:off x="2069426" y="2719821"/>
                <a:ext cx="2249070" cy="1368077"/>
              </a:xfrm>
              <a:custGeom>
                <a:avLst/>
                <a:gdLst>
                  <a:gd name="T0" fmla="*/ 2147483646 w 1256"/>
                  <a:gd name="T1" fmla="*/ 2147483646 h 764"/>
                  <a:gd name="T2" fmla="*/ 2147483646 w 1256"/>
                  <a:gd name="T3" fmla="*/ 2147483646 h 764"/>
                  <a:gd name="T4" fmla="*/ 2147483646 w 1256"/>
                  <a:gd name="T5" fmla="*/ 2147483646 h 764"/>
                  <a:gd name="T6" fmla="*/ 2147483646 w 1256"/>
                  <a:gd name="T7" fmla="*/ 2147483646 h 764"/>
                  <a:gd name="T8" fmla="*/ 2147483646 w 1256"/>
                  <a:gd name="T9" fmla="*/ 2147483646 h 764"/>
                  <a:gd name="T10" fmla="*/ 2147483646 w 1256"/>
                  <a:gd name="T11" fmla="*/ 2147483646 h 764"/>
                  <a:gd name="T12" fmla="*/ 2147483646 w 1256"/>
                  <a:gd name="T13" fmla="*/ 2147483646 h 764"/>
                  <a:gd name="T14" fmla="*/ 2147483646 w 1256"/>
                  <a:gd name="T15" fmla="*/ 2147483646 h 764"/>
                  <a:gd name="T16" fmla="*/ 2147483646 w 1256"/>
                  <a:gd name="T17" fmla="*/ 2147483646 h 764"/>
                  <a:gd name="T18" fmla="*/ 2147483646 w 1256"/>
                  <a:gd name="T19" fmla="*/ 2147483646 h 764"/>
                  <a:gd name="T20" fmla="*/ 2147483646 w 1256"/>
                  <a:gd name="T21" fmla="*/ 2147483646 h 764"/>
                  <a:gd name="T22" fmla="*/ 2147483646 w 1256"/>
                  <a:gd name="T23" fmla="*/ 2147483646 h 764"/>
                  <a:gd name="T24" fmla="*/ 2147483646 w 1256"/>
                  <a:gd name="T25" fmla="*/ 2147483646 h 764"/>
                  <a:gd name="T26" fmla="*/ 2147483646 w 1256"/>
                  <a:gd name="T27" fmla="*/ 2147483646 h 764"/>
                  <a:gd name="T28" fmla="*/ 2147483646 w 1256"/>
                  <a:gd name="T29" fmla="*/ 2147483646 h 764"/>
                  <a:gd name="T30" fmla="*/ 2147483646 w 1256"/>
                  <a:gd name="T31" fmla="*/ 2147483646 h 764"/>
                  <a:gd name="T32" fmla="*/ 2147483646 w 1256"/>
                  <a:gd name="T33" fmla="*/ 2147483646 h 764"/>
                  <a:gd name="T34" fmla="*/ 2147483646 w 1256"/>
                  <a:gd name="T35" fmla="*/ 2147483646 h 764"/>
                  <a:gd name="T36" fmla="*/ 2147483646 w 1256"/>
                  <a:gd name="T37" fmla="*/ 2147483646 h 764"/>
                  <a:gd name="T38" fmla="*/ 2147483646 w 1256"/>
                  <a:gd name="T39" fmla="*/ 2147483646 h 764"/>
                  <a:gd name="T40" fmla="*/ 2147483646 w 1256"/>
                  <a:gd name="T41" fmla="*/ 2147483646 h 764"/>
                  <a:gd name="T42" fmla="*/ 2147483646 w 1256"/>
                  <a:gd name="T43" fmla="*/ 2147483646 h 764"/>
                  <a:gd name="T44" fmla="*/ 2147483646 w 1256"/>
                  <a:gd name="T45" fmla="*/ 2147483646 h 764"/>
                  <a:gd name="T46" fmla="*/ 2147483646 w 1256"/>
                  <a:gd name="T47" fmla="*/ 2147483646 h 764"/>
                  <a:gd name="T48" fmla="*/ 2147483646 w 1256"/>
                  <a:gd name="T49" fmla="*/ 2147483646 h 764"/>
                  <a:gd name="T50" fmla="*/ 2147483646 w 1256"/>
                  <a:gd name="T51" fmla="*/ 2147483646 h 764"/>
                  <a:gd name="T52" fmla="*/ 2147483646 w 1256"/>
                  <a:gd name="T53" fmla="*/ 2147483646 h 764"/>
                  <a:gd name="T54" fmla="*/ 2147483646 w 1256"/>
                  <a:gd name="T55" fmla="*/ 2147483646 h 764"/>
                  <a:gd name="T56" fmla="*/ 2147483646 w 1256"/>
                  <a:gd name="T57" fmla="*/ 2147483646 h 764"/>
                  <a:gd name="T58" fmla="*/ 2147483646 w 1256"/>
                  <a:gd name="T59" fmla="*/ 2147483646 h 764"/>
                  <a:gd name="T60" fmla="*/ 2147483646 w 1256"/>
                  <a:gd name="T61" fmla="*/ 2147483646 h 764"/>
                  <a:gd name="T62" fmla="*/ 2147483646 w 1256"/>
                  <a:gd name="T63" fmla="*/ 2147483646 h 764"/>
                  <a:gd name="T64" fmla="*/ 2147483646 w 1256"/>
                  <a:gd name="T65" fmla="*/ 2147483646 h 764"/>
                  <a:gd name="T66" fmla="*/ 2147483646 w 1256"/>
                  <a:gd name="T67" fmla="*/ 2147483646 h 764"/>
                  <a:gd name="T68" fmla="*/ 2147483646 w 1256"/>
                  <a:gd name="T69" fmla="*/ 2147483646 h 764"/>
                  <a:gd name="T70" fmla="*/ 2147483646 w 1256"/>
                  <a:gd name="T71" fmla="*/ 2147483646 h 764"/>
                  <a:gd name="T72" fmla="*/ 2147483646 w 1256"/>
                  <a:gd name="T73" fmla="*/ 2147483646 h 764"/>
                  <a:gd name="T74" fmla="*/ 2147483646 w 1256"/>
                  <a:gd name="T75" fmla="*/ 2147483646 h 764"/>
                  <a:gd name="T76" fmla="*/ 2147483646 w 1256"/>
                  <a:gd name="T77" fmla="*/ 2147483646 h 764"/>
                  <a:gd name="T78" fmla="*/ 2147483646 w 1256"/>
                  <a:gd name="T79" fmla="*/ 2147483646 h 764"/>
                  <a:gd name="T80" fmla="*/ 2147483646 w 1256"/>
                  <a:gd name="T81" fmla="*/ 2147483646 h 764"/>
                  <a:gd name="T82" fmla="*/ 2147483646 w 1256"/>
                  <a:gd name="T83" fmla="*/ 2147483646 h 764"/>
                  <a:gd name="T84" fmla="*/ 2147483646 w 1256"/>
                  <a:gd name="T85" fmla="*/ 2147483646 h 764"/>
                  <a:gd name="T86" fmla="*/ 2147483646 w 1256"/>
                  <a:gd name="T87" fmla="*/ 2147483646 h 764"/>
                  <a:gd name="T88" fmla="*/ 2147483646 w 1256"/>
                  <a:gd name="T89" fmla="*/ 2147483646 h 764"/>
                  <a:gd name="T90" fmla="*/ 2147483646 w 1256"/>
                  <a:gd name="T91" fmla="*/ 2147483646 h 764"/>
                  <a:gd name="T92" fmla="*/ 2147483646 w 1256"/>
                  <a:gd name="T93" fmla="*/ 2147483646 h 764"/>
                  <a:gd name="T94" fmla="*/ 2147483646 w 1256"/>
                  <a:gd name="T95" fmla="*/ 2147483646 h 764"/>
                  <a:gd name="T96" fmla="*/ 2147483646 w 1256"/>
                  <a:gd name="T97" fmla="*/ 2147483646 h 764"/>
                  <a:gd name="T98" fmla="*/ 2147483646 w 1256"/>
                  <a:gd name="T99" fmla="*/ 2147483646 h 764"/>
                  <a:gd name="T100" fmla="*/ 2147483646 w 1256"/>
                  <a:gd name="T101" fmla="*/ 2147483646 h 764"/>
                  <a:gd name="T102" fmla="*/ 2147483646 w 1256"/>
                  <a:gd name="T103" fmla="*/ 2147483646 h 764"/>
                  <a:gd name="T104" fmla="*/ 2147483646 w 1256"/>
                  <a:gd name="T105" fmla="*/ 2147483646 h 764"/>
                  <a:gd name="T106" fmla="*/ 2147483646 w 1256"/>
                  <a:gd name="T107" fmla="*/ 2147483646 h 764"/>
                  <a:gd name="T108" fmla="*/ 2147483646 w 1256"/>
                  <a:gd name="T109" fmla="*/ 2147483646 h 764"/>
                  <a:gd name="T110" fmla="*/ 2147483646 w 1256"/>
                  <a:gd name="T111" fmla="*/ 2147483646 h 764"/>
                  <a:gd name="T112" fmla="*/ 2147483646 w 1256"/>
                  <a:gd name="T113" fmla="*/ 2147483646 h 764"/>
                  <a:gd name="T114" fmla="*/ 2147483646 w 1256"/>
                  <a:gd name="T115" fmla="*/ 2147483646 h 764"/>
                  <a:gd name="T116" fmla="*/ 2147483646 w 1256"/>
                  <a:gd name="T117" fmla="*/ 2147483646 h 764"/>
                  <a:gd name="T118" fmla="*/ 2147483646 w 1256"/>
                  <a:gd name="T119" fmla="*/ 2147483646 h 764"/>
                  <a:gd name="T120" fmla="*/ 2147483646 w 1256"/>
                  <a:gd name="T121" fmla="*/ 2147483646 h 764"/>
                  <a:gd name="T122" fmla="*/ 2147483646 w 1256"/>
                  <a:gd name="T123" fmla="*/ 2147483646 h 764"/>
                  <a:gd name="T124" fmla="*/ 2147483646 w 1256"/>
                  <a:gd name="T125" fmla="*/ 2147483646 h 764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256" h="764">
                    <a:moveTo>
                      <a:pt x="152" y="4"/>
                    </a:moveTo>
                    <a:lnTo>
                      <a:pt x="152" y="4"/>
                    </a:lnTo>
                    <a:lnTo>
                      <a:pt x="146" y="14"/>
                    </a:lnTo>
                    <a:lnTo>
                      <a:pt x="138" y="22"/>
                    </a:lnTo>
                    <a:lnTo>
                      <a:pt x="132" y="26"/>
                    </a:lnTo>
                    <a:lnTo>
                      <a:pt x="132" y="32"/>
                    </a:lnTo>
                    <a:lnTo>
                      <a:pt x="132" y="36"/>
                    </a:lnTo>
                    <a:lnTo>
                      <a:pt x="130" y="44"/>
                    </a:lnTo>
                    <a:lnTo>
                      <a:pt x="122" y="56"/>
                    </a:lnTo>
                    <a:lnTo>
                      <a:pt x="122" y="60"/>
                    </a:lnTo>
                    <a:lnTo>
                      <a:pt x="118" y="62"/>
                    </a:lnTo>
                    <a:lnTo>
                      <a:pt x="112" y="64"/>
                    </a:lnTo>
                    <a:lnTo>
                      <a:pt x="66" y="58"/>
                    </a:lnTo>
                    <a:lnTo>
                      <a:pt x="62" y="68"/>
                    </a:lnTo>
                    <a:lnTo>
                      <a:pt x="62" y="70"/>
                    </a:lnTo>
                    <a:lnTo>
                      <a:pt x="48" y="92"/>
                    </a:lnTo>
                    <a:lnTo>
                      <a:pt x="42" y="100"/>
                    </a:lnTo>
                    <a:lnTo>
                      <a:pt x="40" y="108"/>
                    </a:lnTo>
                    <a:lnTo>
                      <a:pt x="42" y="112"/>
                    </a:lnTo>
                    <a:lnTo>
                      <a:pt x="44" y="122"/>
                    </a:lnTo>
                    <a:lnTo>
                      <a:pt x="56" y="150"/>
                    </a:lnTo>
                    <a:lnTo>
                      <a:pt x="62" y="168"/>
                    </a:lnTo>
                    <a:lnTo>
                      <a:pt x="64" y="174"/>
                    </a:lnTo>
                    <a:lnTo>
                      <a:pt x="64" y="180"/>
                    </a:lnTo>
                    <a:lnTo>
                      <a:pt x="60" y="188"/>
                    </a:lnTo>
                    <a:lnTo>
                      <a:pt x="56" y="196"/>
                    </a:lnTo>
                    <a:lnTo>
                      <a:pt x="42" y="210"/>
                    </a:lnTo>
                    <a:lnTo>
                      <a:pt x="18" y="210"/>
                    </a:lnTo>
                    <a:lnTo>
                      <a:pt x="12" y="184"/>
                    </a:lnTo>
                    <a:lnTo>
                      <a:pt x="6" y="216"/>
                    </a:lnTo>
                    <a:lnTo>
                      <a:pt x="16" y="232"/>
                    </a:lnTo>
                    <a:lnTo>
                      <a:pt x="16" y="236"/>
                    </a:lnTo>
                    <a:lnTo>
                      <a:pt x="16" y="238"/>
                    </a:lnTo>
                    <a:lnTo>
                      <a:pt x="10" y="246"/>
                    </a:lnTo>
                    <a:lnTo>
                      <a:pt x="2" y="262"/>
                    </a:lnTo>
                    <a:lnTo>
                      <a:pt x="0" y="272"/>
                    </a:lnTo>
                    <a:lnTo>
                      <a:pt x="0" y="280"/>
                    </a:lnTo>
                    <a:lnTo>
                      <a:pt x="4" y="290"/>
                    </a:lnTo>
                    <a:lnTo>
                      <a:pt x="10" y="300"/>
                    </a:lnTo>
                    <a:lnTo>
                      <a:pt x="28" y="300"/>
                    </a:lnTo>
                    <a:lnTo>
                      <a:pt x="34" y="302"/>
                    </a:lnTo>
                    <a:lnTo>
                      <a:pt x="42" y="308"/>
                    </a:lnTo>
                    <a:lnTo>
                      <a:pt x="58" y="330"/>
                    </a:lnTo>
                    <a:lnTo>
                      <a:pt x="60" y="332"/>
                    </a:lnTo>
                    <a:lnTo>
                      <a:pt x="62" y="338"/>
                    </a:lnTo>
                    <a:lnTo>
                      <a:pt x="66" y="344"/>
                    </a:lnTo>
                    <a:lnTo>
                      <a:pt x="108" y="384"/>
                    </a:lnTo>
                    <a:lnTo>
                      <a:pt x="128" y="408"/>
                    </a:lnTo>
                    <a:lnTo>
                      <a:pt x="138" y="408"/>
                    </a:lnTo>
                    <a:lnTo>
                      <a:pt x="150" y="386"/>
                    </a:lnTo>
                    <a:lnTo>
                      <a:pt x="152" y="384"/>
                    </a:lnTo>
                    <a:lnTo>
                      <a:pt x="182" y="392"/>
                    </a:lnTo>
                    <a:lnTo>
                      <a:pt x="182" y="394"/>
                    </a:lnTo>
                    <a:lnTo>
                      <a:pt x="186" y="414"/>
                    </a:lnTo>
                    <a:lnTo>
                      <a:pt x="222" y="454"/>
                    </a:lnTo>
                    <a:lnTo>
                      <a:pt x="234" y="460"/>
                    </a:lnTo>
                    <a:lnTo>
                      <a:pt x="240" y="464"/>
                    </a:lnTo>
                    <a:lnTo>
                      <a:pt x="268" y="504"/>
                    </a:lnTo>
                    <a:lnTo>
                      <a:pt x="288" y="500"/>
                    </a:lnTo>
                    <a:lnTo>
                      <a:pt x="290" y="500"/>
                    </a:lnTo>
                    <a:lnTo>
                      <a:pt x="292" y="500"/>
                    </a:lnTo>
                    <a:lnTo>
                      <a:pt x="292" y="502"/>
                    </a:lnTo>
                    <a:lnTo>
                      <a:pt x="294" y="504"/>
                    </a:lnTo>
                    <a:lnTo>
                      <a:pt x="312" y="542"/>
                    </a:lnTo>
                    <a:lnTo>
                      <a:pt x="334" y="556"/>
                    </a:lnTo>
                    <a:lnTo>
                      <a:pt x="352" y="560"/>
                    </a:lnTo>
                    <a:lnTo>
                      <a:pt x="362" y="584"/>
                    </a:lnTo>
                    <a:lnTo>
                      <a:pt x="376" y="584"/>
                    </a:lnTo>
                    <a:lnTo>
                      <a:pt x="376" y="586"/>
                    </a:lnTo>
                    <a:lnTo>
                      <a:pt x="404" y="602"/>
                    </a:lnTo>
                    <a:lnTo>
                      <a:pt x="406" y="604"/>
                    </a:lnTo>
                    <a:lnTo>
                      <a:pt x="426" y="628"/>
                    </a:lnTo>
                    <a:lnTo>
                      <a:pt x="456" y="624"/>
                    </a:lnTo>
                    <a:lnTo>
                      <a:pt x="458" y="624"/>
                    </a:lnTo>
                    <a:lnTo>
                      <a:pt x="470" y="628"/>
                    </a:lnTo>
                    <a:lnTo>
                      <a:pt x="490" y="644"/>
                    </a:lnTo>
                    <a:lnTo>
                      <a:pt x="524" y="648"/>
                    </a:lnTo>
                    <a:lnTo>
                      <a:pt x="544" y="644"/>
                    </a:lnTo>
                    <a:lnTo>
                      <a:pt x="564" y="642"/>
                    </a:lnTo>
                    <a:lnTo>
                      <a:pt x="580" y="642"/>
                    </a:lnTo>
                    <a:lnTo>
                      <a:pt x="590" y="644"/>
                    </a:lnTo>
                    <a:lnTo>
                      <a:pt x="596" y="648"/>
                    </a:lnTo>
                    <a:lnTo>
                      <a:pt x="598" y="654"/>
                    </a:lnTo>
                    <a:lnTo>
                      <a:pt x="598" y="658"/>
                    </a:lnTo>
                    <a:lnTo>
                      <a:pt x="594" y="664"/>
                    </a:lnTo>
                    <a:lnTo>
                      <a:pt x="588" y="670"/>
                    </a:lnTo>
                    <a:lnTo>
                      <a:pt x="580" y="678"/>
                    </a:lnTo>
                    <a:lnTo>
                      <a:pt x="580" y="682"/>
                    </a:lnTo>
                    <a:lnTo>
                      <a:pt x="582" y="686"/>
                    </a:lnTo>
                    <a:lnTo>
                      <a:pt x="586" y="692"/>
                    </a:lnTo>
                    <a:lnTo>
                      <a:pt x="592" y="698"/>
                    </a:lnTo>
                    <a:lnTo>
                      <a:pt x="592" y="700"/>
                    </a:lnTo>
                    <a:lnTo>
                      <a:pt x="598" y="704"/>
                    </a:lnTo>
                    <a:lnTo>
                      <a:pt x="600" y="702"/>
                    </a:lnTo>
                    <a:lnTo>
                      <a:pt x="616" y="676"/>
                    </a:lnTo>
                    <a:lnTo>
                      <a:pt x="628" y="658"/>
                    </a:lnTo>
                    <a:lnTo>
                      <a:pt x="638" y="646"/>
                    </a:lnTo>
                    <a:lnTo>
                      <a:pt x="648" y="640"/>
                    </a:lnTo>
                    <a:lnTo>
                      <a:pt x="654" y="638"/>
                    </a:lnTo>
                    <a:lnTo>
                      <a:pt x="660" y="638"/>
                    </a:lnTo>
                    <a:lnTo>
                      <a:pt x="676" y="644"/>
                    </a:lnTo>
                    <a:lnTo>
                      <a:pt x="698" y="654"/>
                    </a:lnTo>
                    <a:lnTo>
                      <a:pt x="724" y="670"/>
                    </a:lnTo>
                    <a:lnTo>
                      <a:pt x="772" y="678"/>
                    </a:lnTo>
                    <a:lnTo>
                      <a:pt x="772" y="680"/>
                    </a:lnTo>
                    <a:lnTo>
                      <a:pt x="772" y="682"/>
                    </a:lnTo>
                    <a:lnTo>
                      <a:pt x="768" y="704"/>
                    </a:lnTo>
                    <a:lnTo>
                      <a:pt x="792" y="708"/>
                    </a:lnTo>
                    <a:lnTo>
                      <a:pt x="792" y="738"/>
                    </a:lnTo>
                    <a:lnTo>
                      <a:pt x="802" y="754"/>
                    </a:lnTo>
                    <a:lnTo>
                      <a:pt x="808" y="762"/>
                    </a:lnTo>
                    <a:lnTo>
                      <a:pt x="816" y="764"/>
                    </a:lnTo>
                    <a:lnTo>
                      <a:pt x="830" y="764"/>
                    </a:lnTo>
                    <a:lnTo>
                      <a:pt x="880" y="762"/>
                    </a:lnTo>
                    <a:lnTo>
                      <a:pt x="904" y="748"/>
                    </a:lnTo>
                    <a:lnTo>
                      <a:pt x="928" y="716"/>
                    </a:lnTo>
                    <a:lnTo>
                      <a:pt x="956" y="714"/>
                    </a:lnTo>
                    <a:lnTo>
                      <a:pt x="970" y="710"/>
                    </a:lnTo>
                    <a:lnTo>
                      <a:pt x="1022" y="680"/>
                    </a:lnTo>
                    <a:lnTo>
                      <a:pt x="1024" y="680"/>
                    </a:lnTo>
                    <a:lnTo>
                      <a:pt x="1060" y="676"/>
                    </a:lnTo>
                    <a:lnTo>
                      <a:pt x="1070" y="678"/>
                    </a:lnTo>
                    <a:lnTo>
                      <a:pt x="1076" y="680"/>
                    </a:lnTo>
                    <a:lnTo>
                      <a:pt x="1112" y="708"/>
                    </a:lnTo>
                    <a:lnTo>
                      <a:pt x="1122" y="712"/>
                    </a:lnTo>
                    <a:lnTo>
                      <a:pt x="1124" y="714"/>
                    </a:lnTo>
                    <a:lnTo>
                      <a:pt x="1136" y="720"/>
                    </a:lnTo>
                    <a:lnTo>
                      <a:pt x="1138" y="720"/>
                    </a:lnTo>
                    <a:lnTo>
                      <a:pt x="1138" y="718"/>
                    </a:lnTo>
                    <a:lnTo>
                      <a:pt x="1138" y="716"/>
                    </a:lnTo>
                    <a:lnTo>
                      <a:pt x="1144" y="692"/>
                    </a:lnTo>
                    <a:lnTo>
                      <a:pt x="1142" y="682"/>
                    </a:lnTo>
                    <a:lnTo>
                      <a:pt x="1144" y="674"/>
                    </a:lnTo>
                    <a:lnTo>
                      <a:pt x="1148" y="668"/>
                    </a:lnTo>
                    <a:lnTo>
                      <a:pt x="1156" y="666"/>
                    </a:lnTo>
                    <a:lnTo>
                      <a:pt x="1164" y="666"/>
                    </a:lnTo>
                    <a:lnTo>
                      <a:pt x="1172" y="672"/>
                    </a:lnTo>
                    <a:lnTo>
                      <a:pt x="1182" y="682"/>
                    </a:lnTo>
                    <a:lnTo>
                      <a:pt x="1190" y="696"/>
                    </a:lnTo>
                    <a:lnTo>
                      <a:pt x="1192" y="696"/>
                    </a:lnTo>
                    <a:lnTo>
                      <a:pt x="1212" y="688"/>
                    </a:lnTo>
                    <a:lnTo>
                      <a:pt x="1214" y="686"/>
                    </a:lnTo>
                    <a:lnTo>
                      <a:pt x="1216" y="684"/>
                    </a:lnTo>
                    <a:lnTo>
                      <a:pt x="1218" y="680"/>
                    </a:lnTo>
                    <a:lnTo>
                      <a:pt x="1214" y="664"/>
                    </a:lnTo>
                    <a:lnTo>
                      <a:pt x="1214" y="660"/>
                    </a:lnTo>
                    <a:lnTo>
                      <a:pt x="1214" y="656"/>
                    </a:lnTo>
                    <a:lnTo>
                      <a:pt x="1216" y="652"/>
                    </a:lnTo>
                    <a:lnTo>
                      <a:pt x="1220" y="650"/>
                    </a:lnTo>
                    <a:lnTo>
                      <a:pt x="1228" y="644"/>
                    </a:lnTo>
                    <a:lnTo>
                      <a:pt x="1244" y="624"/>
                    </a:lnTo>
                    <a:lnTo>
                      <a:pt x="1256" y="598"/>
                    </a:lnTo>
                    <a:lnTo>
                      <a:pt x="1250" y="586"/>
                    </a:lnTo>
                    <a:lnTo>
                      <a:pt x="1246" y="576"/>
                    </a:lnTo>
                    <a:lnTo>
                      <a:pt x="1246" y="568"/>
                    </a:lnTo>
                    <a:lnTo>
                      <a:pt x="1246" y="562"/>
                    </a:lnTo>
                    <a:lnTo>
                      <a:pt x="1248" y="540"/>
                    </a:lnTo>
                    <a:lnTo>
                      <a:pt x="1244" y="528"/>
                    </a:lnTo>
                    <a:lnTo>
                      <a:pt x="1242" y="518"/>
                    </a:lnTo>
                    <a:lnTo>
                      <a:pt x="1240" y="510"/>
                    </a:lnTo>
                    <a:lnTo>
                      <a:pt x="1232" y="498"/>
                    </a:lnTo>
                    <a:lnTo>
                      <a:pt x="1232" y="496"/>
                    </a:lnTo>
                    <a:lnTo>
                      <a:pt x="1228" y="468"/>
                    </a:lnTo>
                    <a:lnTo>
                      <a:pt x="1228" y="458"/>
                    </a:lnTo>
                    <a:lnTo>
                      <a:pt x="1228" y="448"/>
                    </a:lnTo>
                    <a:lnTo>
                      <a:pt x="1220" y="440"/>
                    </a:lnTo>
                    <a:lnTo>
                      <a:pt x="1214" y="432"/>
                    </a:lnTo>
                    <a:lnTo>
                      <a:pt x="1202" y="416"/>
                    </a:lnTo>
                    <a:lnTo>
                      <a:pt x="1200" y="414"/>
                    </a:lnTo>
                    <a:lnTo>
                      <a:pt x="1200" y="412"/>
                    </a:lnTo>
                    <a:lnTo>
                      <a:pt x="1196" y="392"/>
                    </a:lnTo>
                    <a:lnTo>
                      <a:pt x="1184" y="382"/>
                    </a:lnTo>
                    <a:lnTo>
                      <a:pt x="1184" y="384"/>
                    </a:lnTo>
                    <a:lnTo>
                      <a:pt x="1162" y="364"/>
                    </a:lnTo>
                    <a:lnTo>
                      <a:pt x="1162" y="366"/>
                    </a:lnTo>
                    <a:lnTo>
                      <a:pt x="1164" y="392"/>
                    </a:lnTo>
                    <a:lnTo>
                      <a:pt x="1164" y="394"/>
                    </a:lnTo>
                    <a:lnTo>
                      <a:pt x="1152" y="400"/>
                    </a:lnTo>
                    <a:lnTo>
                      <a:pt x="1152" y="416"/>
                    </a:lnTo>
                    <a:lnTo>
                      <a:pt x="1152" y="418"/>
                    </a:lnTo>
                    <a:lnTo>
                      <a:pt x="1124" y="428"/>
                    </a:lnTo>
                    <a:lnTo>
                      <a:pt x="1114" y="406"/>
                    </a:lnTo>
                    <a:lnTo>
                      <a:pt x="1108" y="404"/>
                    </a:lnTo>
                    <a:lnTo>
                      <a:pt x="1100" y="414"/>
                    </a:lnTo>
                    <a:lnTo>
                      <a:pt x="1094" y="430"/>
                    </a:lnTo>
                    <a:lnTo>
                      <a:pt x="1074" y="436"/>
                    </a:lnTo>
                    <a:lnTo>
                      <a:pt x="1062" y="428"/>
                    </a:lnTo>
                    <a:lnTo>
                      <a:pt x="1046" y="422"/>
                    </a:lnTo>
                    <a:lnTo>
                      <a:pt x="1042" y="400"/>
                    </a:lnTo>
                    <a:lnTo>
                      <a:pt x="1036" y="386"/>
                    </a:lnTo>
                    <a:lnTo>
                      <a:pt x="1026" y="382"/>
                    </a:lnTo>
                    <a:lnTo>
                      <a:pt x="1024" y="380"/>
                    </a:lnTo>
                    <a:lnTo>
                      <a:pt x="1018" y="372"/>
                    </a:lnTo>
                    <a:lnTo>
                      <a:pt x="1010" y="360"/>
                    </a:lnTo>
                    <a:lnTo>
                      <a:pt x="1000" y="344"/>
                    </a:lnTo>
                    <a:lnTo>
                      <a:pt x="990" y="344"/>
                    </a:lnTo>
                    <a:lnTo>
                      <a:pt x="974" y="350"/>
                    </a:lnTo>
                    <a:lnTo>
                      <a:pt x="972" y="352"/>
                    </a:lnTo>
                    <a:lnTo>
                      <a:pt x="932" y="348"/>
                    </a:lnTo>
                    <a:lnTo>
                      <a:pt x="900" y="342"/>
                    </a:lnTo>
                    <a:lnTo>
                      <a:pt x="884" y="332"/>
                    </a:lnTo>
                    <a:lnTo>
                      <a:pt x="860" y="324"/>
                    </a:lnTo>
                    <a:lnTo>
                      <a:pt x="838" y="318"/>
                    </a:lnTo>
                    <a:lnTo>
                      <a:pt x="832" y="314"/>
                    </a:lnTo>
                    <a:lnTo>
                      <a:pt x="828" y="312"/>
                    </a:lnTo>
                    <a:lnTo>
                      <a:pt x="824" y="308"/>
                    </a:lnTo>
                    <a:lnTo>
                      <a:pt x="820" y="308"/>
                    </a:lnTo>
                    <a:lnTo>
                      <a:pt x="804" y="300"/>
                    </a:lnTo>
                    <a:lnTo>
                      <a:pt x="804" y="298"/>
                    </a:lnTo>
                    <a:lnTo>
                      <a:pt x="796" y="290"/>
                    </a:lnTo>
                    <a:lnTo>
                      <a:pt x="794" y="282"/>
                    </a:lnTo>
                    <a:lnTo>
                      <a:pt x="788" y="272"/>
                    </a:lnTo>
                    <a:lnTo>
                      <a:pt x="776" y="268"/>
                    </a:lnTo>
                    <a:lnTo>
                      <a:pt x="772" y="270"/>
                    </a:lnTo>
                    <a:lnTo>
                      <a:pt x="768" y="274"/>
                    </a:lnTo>
                    <a:lnTo>
                      <a:pt x="766" y="276"/>
                    </a:lnTo>
                    <a:lnTo>
                      <a:pt x="760" y="280"/>
                    </a:lnTo>
                    <a:lnTo>
                      <a:pt x="756" y="280"/>
                    </a:lnTo>
                    <a:lnTo>
                      <a:pt x="750" y="282"/>
                    </a:lnTo>
                    <a:lnTo>
                      <a:pt x="746" y="280"/>
                    </a:lnTo>
                    <a:lnTo>
                      <a:pt x="740" y="276"/>
                    </a:lnTo>
                    <a:lnTo>
                      <a:pt x="736" y="272"/>
                    </a:lnTo>
                    <a:lnTo>
                      <a:pt x="720" y="256"/>
                    </a:lnTo>
                    <a:lnTo>
                      <a:pt x="714" y="246"/>
                    </a:lnTo>
                    <a:lnTo>
                      <a:pt x="708" y="238"/>
                    </a:lnTo>
                    <a:lnTo>
                      <a:pt x="704" y="232"/>
                    </a:lnTo>
                    <a:lnTo>
                      <a:pt x="698" y="224"/>
                    </a:lnTo>
                    <a:lnTo>
                      <a:pt x="692" y="216"/>
                    </a:lnTo>
                    <a:lnTo>
                      <a:pt x="690" y="206"/>
                    </a:lnTo>
                    <a:lnTo>
                      <a:pt x="692" y="196"/>
                    </a:lnTo>
                    <a:lnTo>
                      <a:pt x="702" y="178"/>
                    </a:lnTo>
                    <a:lnTo>
                      <a:pt x="708" y="160"/>
                    </a:lnTo>
                    <a:lnTo>
                      <a:pt x="710" y="148"/>
                    </a:lnTo>
                    <a:lnTo>
                      <a:pt x="706" y="128"/>
                    </a:lnTo>
                    <a:lnTo>
                      <a:pt x="694" y="118"/>
                    </a:lnTo>
                    <a:lnTo>
                      <a:pt x="696" y="104"/>
                    </a:lnTo>
                    <a:lnTo>
                      <a:pt x="698" y="96"/>
                    </a:lnTo>
                    <a:lnTo>
                      <a:pt x="700" y="90"/>
                    </a:lnTo>
                    <a:lnTo>
                      <a:pt x="704" y="86"/>
                    </a:lnTo>
                    <a:lnTo>
                      <a:pt x="708" y="84"/>
                    </a:lnTo>
                    <a:lnTo>
                      <a:pt x="712" y="84"/>
                    </a:lnTo>
                    <a:lnTo>
                      <a:pt x="712" y="80"/>
                    </a:lnTo>
                    <a:lnTo>
                      <a:pt x="712" y="78"/>
                    </a:lnTo>
                    <a:lnTo>
                      <a:pt x="712" y="62"/>
                    </a:lnTo>
                    <a:lnTo>
                      <a:pt x="712" y="44"/>
                    </a:lnTo>
                    <a:lnTo>
                      <a:pt x="710" y="42"/>
                    </a:lnTo>
                    <a:lnTo>
                      <a:pt x="708" y="40"/>
                    </a:lnTo>
                    <a:lnTo>
                      <a:pt x="706" y="40"/>
                    </a:lnTo>
                    <a:lnTo>
                      <a:pt x="692" y="30"/>
                    </a:lnTo>
                    <a:lnTo>
                      <a:pt x="680" y="20"/>
                    </a:lnTo>
                    <a:lnTo>
                      <a:pt x="642" y="14"/>
                    </a:lnTo>
                    <a:lnTo>
                      <a:pt x="630" y="4"/>
                    </a:lnTo>
                    <a:lnTo>
                      <a:pt x="608" y="4"/>
                    </a:lnTo>
                    <a:lnTo>
                      <a:pt x="602" y="6"/>
                    </a:lnTo>
                    <a:lnTo>
                      <a:pt x="596" y="10"/>
                    </a:lnTo>
                    <a:lnTo>
                      <a:pt x="594" y="10"/>
                    </a:lnTo>
                    <a:lnTo>
                      <a:pt x="576" y="16"/>
                    </a:lnTo>
                    <a:lnTo>
                      <a:pt x="532" y="16"/>
                    </a:lnTo>
                    <a:lnTo>
                      <a:pt x="524" y="20"/>
                    </a:lnTo>
                    <a:lnTo>
                      <a:pt x="518" y="24"/>
                    </a:lnTo>
                    <a:lnTo>
                      <a:pt x="508" y="28"/>
                    </a:lnTo>
                    <a:lnTo>
                      <a:pt x="492" y="34"/>
                    </a:lnTo>
                    <a:lnTo>
                      <a:pt x="472" y="40"/>
                    </a:lnTo>
                    <a:lnTo>
                      <a:pt x="470" y="40"/>
                    </a:lnTo>
                    <a:lnTo>
                      <a:pt x="440" y="36"/>
                    </a:lnTo>
                    <a:lnTo>
                      <a:pt x="438" y="36"/>
                    </a:lnTo>
                    <a:lnTo>
                      <a:pt x="428" y="36"/>
                    </a:lnTo>
                    <a:lnTo>
                      <a:pt x="410" y="40"/>
                    </a:lnTo>
                    <a:lnTo>
                      <a:pt x="374" y="44"/>
                    </a:lnTo>
                    <a:lnTo>
                      <a:pt x="372" y="44"/>
                    </a:lnTo>
                    <a:lnTo>
                      <a:pt x="356" y="36"/>
                    </a:lnTo>
                    <a:lnTo>
                      <a:pt x="340" y="36"/>
                    </a:lnTo>
                    <a:lnTo>
                      <a:pt x="330" y="32"/>
                    </a:lnTo>
                    <a:lnTo>
                      <a:pt x="320" y="20"/>
                    </a:lnTo>
                    <a:lnTo>
                      <a:pt x="318" y="20"/>
                    </a:lnTo>
                    <a:lnTo>
                      <a:pt x="316" y="12"/>
                    </a:lnTo>
                    <a:lnTo>
                      <a:pt x="314" y="8"/>
                    </a:lnTo>
                    <a:lnTo>
                      <a:pt x="310" y="4"/>
                    </a:lnTo>
                    <a:lnTo>
                      <a:pt x="302" y="0"/>
                    </a:lnTo>
                    <a:lnTo>
                      <a:pt x="296" y="8"/>
                    </a:lnTo>
                    <a:lnTo>
                      <a:pt x="270" y="20"/>
                    </a:lnTo>
                    <a:lnTo>
                      <a:pt x="268" y="20"/>
                    </a:lnTo>
                    <a:lnTo>
                      <a:pt x="236" y="22"/>
                    </a:lnTo>
                    <a:lnTo>
                      <a:pt x="226" y="20"/>
                    </a:lnTo>
                    <a:lnTo>
                      <a:pt x="210" y="16"/>
                    </a:lnTo>
                    <a:lnTo>
                      <a:pt x="184" y="12"/>
                    </a:lnTo>
                    <a:lnTo>
                      <a:pt x="182" y="12"/>
                    </a:lnTo>
                    <a:lnTo>
                      <a:pt x="166" y="4"/>
                    </a:lnTo>
                    <a:lnTo>
                      <a:pt x="15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27" name="云南"/>
              <p:cNvSpPr>
                <a:spLocks/>
              </p:cNvSpPr>
              <p:nvPr/>
            </p:nvSpPr>
            <p:spPr bwMode="auto">
              <a:xfrm>
                <a:off x="4117850" y="3857813"/>
                <a:ext cx="1017214" cy="1060260"/>
              </a:xfrm>
              <a:custGeom>
                <a:avLst/>
                <a:gdLst>
                  <a:gd name="T0" fmla="*/ 2147483646 w 568"/>
                  <a:gd name="T1" fmla="*/ 2147483646 h 592"/>
                  <a:gd name="T2" fmla="*/ 2147483646 w 568"/>
                  <a:gd name="T3" fmla="*/ 2147483646 h 592"/>
                  <a:gd name="T4" fmla="*/ 2147483646 w 568"/>
                  <a:gd name="T5" fmla="*/ 2147483646 h 592"/>
                  <a:gd name="T6" fmla="*/ 2147483646 w 568"/>
                  <a:gd name="T7" fmla="*/ 2147483646 h 592"/>
                  <a:gd name="T8" fmla="*/ 2147483646 w 568"/>
                  <a:gd name="T9" fmla="*/ 2147483646 h 592"/>
                  <a:gd name="T10" fmla="*/ 2147483646 w 568"/>
                  <a:gd name="T11" fmla="*/ 2147483646 h 592"/>
                  <a:gd name="T12" fmla="*/ 2147483646 w 568"/>
                  <a:gd name="T13" fmla="*/ 2147483646 h 592"/>
                  <a:gd name="T14" fmla="*/ 2147483646 w 568"/>
                  <a:gd name="T15" fmla="*/ 2147483646 h 592"/>
                  <a:gd name="T16" fmla="*/ 2147483646 w 568"/>
                  <a:gd name="T17" fmla="*/ 2147483646 h 592"/>
                  <a:gd name="T18" fmla="*/ 2147483646 w 568"/>
                  <a:gd name="T19" fmla="*/ 2147483646 h 592"/>
                  <a:gd name="T20" fmla="*/ 2147483646 w 568"/>
                  <a:gd name="T21" fmla="*/ 2147483646 h 592"/>
                  <a:gd name="T22" fmla="*/ 2147483646 w 568"/>
                  <a:gd name="T23" fmla="*/ 2147483646 h 592"/>
                  <a:gd name="T24" fmla="*/ 2147483646 w 568"/>
                  <a:gd name="T25" fmla="*/ 2147483646 h 592"/>
                  <a:gd name="T26" fmla="*/ 2147483646 w 568"/>
                  <a:gd name="T27" fmla="*/ 2147483646 h 592"/>
                  <a:gd name="T28" fmla="*/ 2147483646 w 568"/>
                  <a:gd name="T29" fmla="*/ 2147483646 h 592"/>
                  <a:gd name="T30" fmla="*/ 2147483646 w 568"/>
                  <a:gd name="T31" fmla="*/ 2147483646 h 592"/>
                  <a:gd name="T32" fmla="*/ 2147483646 w 568"/>
                  <a:gd name="T33" fmla="*/ 2147483646 h 592"/>
                  <a:gd name="T34" fmla="*/ 2147483646 w 568"/>
                  <a:gd name="T35" fmla="*/ 2147483646 h 592"/>
                  <a:gd name="T36" fmla="*/ 2147483646 w 568"/>
                  <a:gd name="T37" fmla="*/ 2147483646 h 592"/>
                  <a:gd name="T38" fmla="*/ 2147483646 w 568"/>
                  <a:gd name="T39" fmla="*/ 2147483646 h 592"/>
                  <a:gd name="T40" fmla="*/ 2147483646 w 568"/>
                  <a:gd name="T41" fmla="*/ 2147483646 h 592"/>
                  <a:gd name="T42" fmla="*/ 2147483646 w 568"/>
                  <a:gd name="T43" fmla="*/ 2147483646 h 592"/>
                  <a:gd name="T44" fmla="*/ 2147483646 w 568"/>
                  <a:gd name="T45" fmla="*/ 2147483646 h 592"/>
                  <a:gd name="T46" fmla="*/ 2147483646 w 568"/>
                  <a:gd name="T47" fmla="*/ 2147483646 h 592"/>
                  <a:gd name="T48" fmla="*/ 2147483646 w 568"/>
                  <a:gd name="T49" fmla="*/ 2147483646 h 592"/>
                  <a:gd name="T50" fmla="*/ 2147483646 w 568"/>
                  <a:gd name="T51" fmla="*/ 2147483646 h 592"/>
                  <a:gd name="T52" fmla="*/ 2147483646 w 568"/>
                  <a:gd name="T53" fmla="*/ 2147483646 h 592"/>
                  <a:gd name="T54" fmla="*/ 2147483646 w 568"/>
                  <a:gd name="T55" fmla="*/ 2147483646 h 592"/>
                  <a:gd name="T56" fmla="*/ 2147483646 w 568"/>
                  <a:gd name="T57" fmla="*/ 2147483646 h 592"/>
                  <a:gd name="T58" fmla="*/ 2147483646 w 568"/>
                  <a:gd name="T59" fmla="*/ 2147483646 h 592"/>
                  <a:gd name="T60" fmla="*/ 2147483646 w 568"/>
                  <a:gd name="T61" fmla="*/ 2147483646 h 592"/>
                  <a:gd name="T62" fmla="*/ 2147483646 w 568"/>
                  <a:gd name="T63" fmla="*/ 2147483646 h 592"/>
                  <a:gd name="T64" fmla="*/ 2147483646 w 568"/>
                  <a:gd name="T65" fmla="*/ 2147483646 h 592"/>
                  <a:gd name="T66" fmla="*/ 2147483646 w 568"/>
                  <a:gd name="T67" fmla="*/ 2147483646 h 592"/>
                  <a:gd name="T68" fmla="*/ 2147483646 w 568"/>
                  <a:gd name="T69" fmla="*/ 2147483646 h 592"/>
                  <a:gd name="T70" fmla="*/ 2147483646 w 568"/>
                  <a:gd name="T71" fmla="*/ 2147483646 h 592"/>
                  <a:gd name="T72" fmla="*/ 2147483646 w 568"/>
                  <a:gd name="T73" fmla="*/ 2147483646 h 592"/>
                  <a:gd name="T74" fmla="*/ 2147483646 w 568"/>
                  <a:gd name="T75" fmla="*/ 2147483646 h 592"/>
                  <a:gd name="T76" fmla="*/ 2147483646 w 568"/>
                  <a:gd name="T77" fmla="*/ 2147483646 h 592"/>
                  <a:gd name="T78" fmla="*/ 2147483646 w 568"/>
                  <a:gd name="T79" fmla="*/ 2147483646 h 592"/>
                  <a:gd name="T80" fmla="*/ 2147483646 w 568"/>
                  <a:gd name="T81" fmla="*/ 2147483646 h 592"/>
                  <a:gd name="T82" fmla="*/ 2147483646 w 568"/>
                  <a:gd name="T83" fmla="*/ 2147483646 h 592"/>
                  <a:gd name="T84" fmla="*/ 2147483646 w 568"/>
                  <a:gd name="T85" fmla="*/ 2147483646 h 592"/>
                  <a:gd name="T86" fmla="*/ 2147483646 w 568"/>
                  <a:gd name="T87" fmla="*/ 2147483646 h 592"/>
                  <a:gd name="T88" fmla="*/ 2147483646 w 568"/>
                  <a:gd name="T89" fmla="*/ 2147483646 h 592"/>
                  <a:gd name="T90" fmla="*/ 2147483646 w 568"/>
                  <a:gd name="T91" fmla="*/ 2147483646 h 592"/>
                  <a:gd name="T92" fmla="*/ 2147483646 w 568"/>
                  <a:gd name="T93" fmla="*/ 2147483646 h 592"/>
                  <a:gd name="T94" fmla="*/ 2147483646 w 568"/>
                  <a:gd name="T95" fmla="*/ 2147483646 h 592"/>
                  <a:gd name="T96" fmla="*/ 2147483646 w 568"/>
                  <a:gd name="T97" fmla="*/ 2147483646 h 592"/>
                  <a:gd name="T98" fmla="*/ 2147483646 w 568"/>
                  <a:gd name="T99" fmla="*/ 2147483646 h 592"/>
                  <a:gd name="T100" fmla="*/ 2147483646 w 568"/>
                  <a:gd name="T101" fmla="*/ 2147483646 h 592"/>
                  <a:gd name="T102" fmla="*/ 2147483646 w 568"/>
                  <a:gd name="T103" fmla="*/ 2147483646 h 592"/>
                  <a:gd name="T104" fmla="*/ 2147483646 w 568"/>
                  <a:gd name="T105" fmla="*/ 2147483646 h 592"/>
                  <a:gd name="T106" fmla="*/ 2147483646 w 568"/>
                  <a:gd name="T107" fmla="*/ 2147483646 h 59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568" h="592">
                    <a:moveTo>
                      <a:pt x="4" y="364"/>
                    </a:moveTo>
                    <a:lnTo>
                      <a:pt x="0" y="374"/>
                    </a:lnTo>
                    <a:lnTo>
                      <a:pt x="10" y="372"/>
                    </a:lnTo>
                    <a:lnTo>
                      <a:pt x="18" y="366"/>
                    </a:lnTo>
                    <a:lnTo>
                      <a:pt x="20" y="364"/>
                    </a:lnTo>
                    <a:lnTo>
                      <a:pt x="52" y="360"/>
                    </a:lnTo>
                    <a:lnTo>
                      <a:pt x="74" y="350"/>
                    </a:lnTo>
                    <a:lnTo>
                      <a:pt x="82" y="362"/>
                    </a:lnTo>
                    <a:lnTo>
                      <a:pt x="84" y="362"/>
                    </a:lnTo>
                    <a:lnTo>
                      <a:pt x="74" y="378"/>
                    </a:lnTo>
                    <a:lnTo>
                      <a:pt x="84" y="388"/>
                    </a:lnTo>
                    <a:lnTo>
                      <a:pt x="84" y="390"/>
                    </a:lnTo>
                    <a:lnTo>
                      <a:pt x="84" y="392"/>
                    </a:lnTo>
                    <a:lnTo>
                      <a:pt x="76" y="426"/>
                    </a:lnTo>
                    <a:lnTo>
                      <a:pt x="98" y="440"/>
                    </a:lnTo>
                    <a:lnTo>
                      <a:pt x="136" y="442"/>
                    </a:lnTo>
                    <a:lnTo>
                      <a:pt x="130" y="450"/>
                    </a:lnTo>
                    <a:lnTo>
                      <a:pt x="104" y="486"/>
                    </a:lnTo>
                    <a:lnTo>
                      <a:pt x="98" y="496"/>
                    </a:lnTo>
                    <a:lnTo>
                      <a:pt x="96" y="502"/>
                    </a:lnTo>
                    <a:lnTo>
                      <a:pt x="110" y="506"/>
                    </a:lnTo>
                    <a:lnTo>
                      <a:pt x="122" y="508"/>
                    </a:lnTo>
                    <a:lnTo>
                      <a:pt x="132" y="510"/>
                    </a:lnTo>
                    <a:lnTo>
                      <a:pt x="140" y="516"/>
                    </a:lnTo>
                    <a:lnTo>
                      <a:pt x="144" y="520"/>
                    </a:lnTo>
                    <a:lnTo>
                      <a:pt x="152" y="534"/>
                    </a:lnTo>
                    <a:lnTo>
                      <a:pt x="158" y="550"/>
                    </a:lnTo>
                    <a:lnTo>
                      <a:pt x="180" y="562"/>
                    </a:lnTo>
                    <a:lnTo>
                      <a:pt x="192" y="564"/>
                    </a:lnTo>
                    <a:lnTo>
                      <a:pt x="220" y="540"/>
                    </a:lnTo>
                    <a:lnTo>
                      <a:pt x="236" y="562"/>
                    </a:lnTo>
                    <a:lnTo>
                      <a:pt x="236" y="564"/>
                    </a:lnTo>
                    <a:lnTo>
                      <a:pt x="240" y="584"/>
                    </a:lnTo>
                    <a:lnTo>
                      <a:pt x="252" y="586"/>
                    </a:lnTo>
                    <a:lnTo>
                      <a:pt x="272" y="592"/>
                    </a:lnTo>
                    <a:lnTo>
                      <a:pt x="276" y="592"/>
                    </a:lnTo>
                    <a:lnTo>
                      <a:pt x="276" y="590"/>
                    </a:lnTo>
                    <a:lnTo>
                      <a:pt x="272" y="570"/>
                    </a:lnTo>
                    <a:lnTo>
                      <a:pt x="272" y="568"/>
                    </a:lnTo>
                    <a:lnTo>
                      <a:pt x="262" y="522"/>
                    </a:lnTo>
                    <a:lnTo>
                      <a:pt x="262" y="520"/>
                    </a:lnTo>
                    <a:lnTo>
                      <a:pt x="268" y="488"/>
                    </a:lnTo>
                    <a:lnTo>
                      <a:pt x="270" y="488"/>
                    </a:lnTo>
                    <a:lnTo>
                      <a:pt x="272" y="488"/>
                    </a:lnTo>
                    <a:lnTo>
                      <a:pt x="294" y="490"/>
                    </a:lnTo>
                    <a:lnTo>
                      <a:pt x="320" y="470"/>
                    </a:lnTo>
                    <a:lnTo>
                      <a:pt x="324" y="472"/>
                    </a:lnTo>
                    <a:lnTo>
                      <a:pt x="342" y="486"/>
                    </a:lnTo>
                    <a:lnTo>
                      <a:pt x="352" y="498"/>
                    </a:lnTo>
                    <a:lnTo>
                      <a:pt x="362" y="490"/>
                    </a:lnTo>
                    <a:lnTo>
                      <a:pt x="378" y="474"/>
                    </a:lnTo>
                    <a:lnTo>
                      <a:pt x="378" y="472"/>
                    </a:lnTo>
                    <a:lnTo>
                      <a:pt x="380" y="472"/>
                    </a:lnTo>
                    <a:lnTo>
                      <a:pt x="420" y="482"/>
                    </a:lnTo>
                    <a:lnTo>
                      <a:pt x="438" y="468"/>
                    </a:lnTo>
                    <a:lnTo>
                      <a:pt x="438" y="466"/>
                    </a:lnTo>
                    <a:lnTo>
                      <a:pt x="440" y="466"/>
                    </a:lnTo>
                    <a:lnTo>
                      <a:pt x="458" y="470"/>
                    </a:lnTo>
                    <a:lnTo>
                      <a:pt x="512" y="422"/>
                    </a:lnTo>
                    <a:lnTo>
                      <a:pt x="528" y="426"/>
                    </a:lnTo>
                    <a:lnTo>
                      <a:pt x="530" y="428"/>
                    </a:lnTo>
                    <a:lnTo>
                      <a:pt x="532" y="428"/>
                    </a:lnTo>
                    <a:lnTo>
                      <a:pt x="536" y="436"/>
                    </a:lnTo>
                    <a:lnTo>
                      <a:pt x="540" y="432"/>
                    </a:lnTo>
                    <a:lnTo>
                      <a:pt x="540" y="430"/>
                    </a:lnTo>
                    <a:lnTo>
                      <a:pt x="556" y="422"/>
                    </a:lnTo>
                    <a:lnTo>
                      <a:pt x="568" y="410"/>
                    </a:lnTo>
                    <a:lnTo>
                      <a:pt x="566" y="386"/>
                    </a:lnTo>
                    <a:lnTo>
                      <a:pt x="564" y="382"/>
                    </a:lnTo>
                    <a:lnTo>
                      <a:pt x="548" y="388"/>
                    </a:lnTo>
                    <a:lnTo>
                      <a:pt x="542" y="392"/>
                    </a:lnTo>
                    <a:lnTo>
                      <a:pt x="534" y="392"/>
                    </a:lnTo>
                    <a:lnTo>
                      <a:pt x="516" y="392"/>
                    </a:lnTo>
                    <a:lnTo>
                      <a:pt x="510" y="390"/>
                    </a:lnTo>
                    <a:lnTo>
                      <a:pt x="504" y="386"/>
                    </a:lnTo>
                    <a:lnTo>
                      <a:pt x="504" y="360"/>
                    </a:lnTo>
                    <a:lnTo>
                      <a:pt x="496" y="358"/>
                    </a:lnTo>
                    <a:lnTo>
                      <a:pt x="492" y="356"/>
                    </a:lnTo>
                    <a:lnTo>
                      <a:pt x="488" y="358"/>
                    </a:lnTo>
                    <a:lnTo>
                      <a:pt x="484" y="360"/>
                    </a:lnTo>
                    <a:lnTo>
                      <a:pt x="472" y="364"/>
                    </a:lnTo>
                    <a:lnTo>
                      <a:pt x="468" y="364"/>
                    </a:lnTo>
                    <a:lnTo>
                      <a:pt x="468" y="362"/>
                    </a:lnTo>
                    <a:lnTo>
                      <a:pt x="462" y="350"/>
                    </a:lnTo>
                    <a:lnTo>
                      <a:pt x="460" y="340"/>
                    </a:lnTo>
                    <a:lnTo>
                      <a:pt x="468" y="310"/>
                    </a:lnTo>
                    <a:lnTo>
                      <a:pt x="468" y="308"/>
                    </a:lnTo>
                    <a:lnTo>
                      <a:pt x="476" y="294"/>
                    </a:lnTo>
                    <a:lnTo>
                      <a:pt x="452" y="274"/>
                    </a:lnTo>
                    <a:lnTo>
                      <a:pt x="452" y="272"/>
                    </a:lnTo>
                    <a:lnTo>
                      <a:pt x="452" y="248"/>
                    </a:lnTo>
                    <a:lnTo>
                      <a:pt x="464" y="212"/>
                    </a:lnTo>
                    <a:lnTo>
                      <a:pt x="456" y="192"/>
                    </a:lnTo>
                    <a:lnTo>
                      <a:pt x="450" y="190"/>
                    </a:lnTo>
                    <a:lnTo>
                      <a:pt x="440" y="190"/>
                    </a:lnTo>
                    <a:lnTo>
                      <a:pt x="432" y="204"/>
                    </a:lnTo>
                    <a:lnTo>
                      <a:pt x="420" y="196"/>
                    </a:lnTo>
                    <a:lnTo>
                      <a:pt x="410" y="190"/>
                    </a:lnTo>
                    <a:lnTo>
                      <a:pt x="400" y="168"/>
                    </a:lnTo>
                    <a:lnTo>
                      <a:pt x="398" y="152"/>
                    </a:lnTo>
                    <a:lnTo>
                      <a:pt x="398" y="150"/>
                    </a:lnTo>
                    <a:lnTo>
                      <a:pt x="396" y="148"/>
                    </a:lnTo>
                    <a:lnTo>
                      <a:pt x="400" y="148"/>
                    </a:lnTo>
                    <a:lnTo>
                      <a:pt x="410" y="132"/>
                    </a:lnTo>
                    <a:lnTo>
                      <a:pt x="412" y="132"/>
                    </a:lnTo>
                    <a:lnTo>
                      <a:pt x="420" y="130"/>
                    </a:lnTo>
                    <a:lnTo>
                      <a:pt x="430" y="128"/>
                    </a:lnTo>
                    <a:lnTo>
                      <a:pt x="472" y="126"/>
                    </a:lnTo>
                    <a:lnTo>
                      <a:pt x="478" y="128"/>
                    </a:lnTo>
                    <a:lnTo>
                      <a:pt x="480" y="128"/>
                    </a:lnTo>
                    <a:lnTo>
                      <a:pt x="486" y="132"/>
                    </a:lnTo>
                    <a:lnTo>
                      <a:pt x="496" y="126"/>
                    </a:lnTo>
                    <a:lnTo>
                      <a:pt x="506" y="120"/>
                    </a:lnTo>
                    <a:lnTo>
                      <a:pt x="512" y="112"/>
                    </a:lnTo>
                    <a:lnTo>
                      <a:pt x="512" y="108"/>
                    </a:lnTo>
                    <a:lnTo>
                      <a:pt x="512" y="90"/>
                    </a:lnTo>
                    <a:lnTo>
                      <a:pt x="502" y="88"/>
                    </a:lnTo>
                    <a:lnTo>
                      <a:pt x="486" y="94"/>
                    </a:lnTo>
                    <a:lnTo>
                      <a:pt x="478" y="100"/>
                    </a:lnTo>
                    <a:lnTo>
                      <a:pt x="474" y="102"/>
                    </a:lnTo>
                    <a:lnTo>
                      <a:pt x="470" y="104"/>
                    </a:lnTo>
                    <a:lnTo>
                      <a:pt x="466" y="102"/>
                    </a:lnTo>
                    <a:lnTo>
                      <a:pt x="462" y="100"/>
                    </a:lnTo>
                    <a:lnTo>
                      <a:pt x="454" y="90"/>
                    </a:lnTo>
                    <a:lnTo>
                      <a:pt x="454" y="88"/>
                    </a:lnTo>
                    <a:lnTo>
                      <a:pt x="452" y="78"/>
                    </a:lnTo>
                    <a:lnTo>
                      <a:pt x="452" y="76"/>
                    </a:lnTo>
                    <a:lnTo>
                      <a:pt x="454" y="66"/>
                    </a:lnTo>
                    <a:lnTo>
                      <a:pt x="444" y="44"/>
                    </a:lnTo>
                    <a:lnTo>
                      <a:pt x="428" y="48"/>
                    </a:lnTo>
                    <a:lnTo>
                      <a:pt x="420" y="56"/>
                    </a:lnTo>
                    <a:lnTo>
                      <a:pt x="424" y="80"/>
                    </a:lnTo>
                    <a:lnTo>
                      <a:pt x="396" y="68"/>
                    </a:lnTo>
                    <a:lnTo>
                      <a:pt x="404" y="82"/>
                    </a:lnTo>
                    <a:lnTo>
                      <a:pt x="404" y="84"/>
                    </a:lnTo>
                    <a:lnTo>
                      <a:pt x="402" y="100"/>
                    </a:lnTo>
                    <a:lnTo>
                      <a:pt x="402" y="102"/>
                    </a:lnTo>
                    <a:lnTo>
                      <a:pt x="400" y="102"/>
                    </a:lnTo>
                    <a:lnTo>
                      <a:pt x="386" y="124"/>
                    </a:lnTo>
                    <a:lnTo>
                      <a:pt x="360" y="138"/>
                    </a:lnTo>
                    <a:lnTo>
                      <a:pt x="358" y="152"/>
                    </a:lnTo>
                    <a:lnTo>
                      <a:pt x="360" y="160"/>
                    </a:lnTo>
                    <a:lnTo>
                      <a:pt x="364" y="170"/>
                    </a:lnTo>
                    <a:lnTo>
                      <a:pt x="366" y="170"/>
                    </a:lnTo>
                    <a:lnTo>
                      <a:pt x="366" y="172"/>
                    </a:lnTo>
                    <a:lnTo>
                      <a:pt x="368" y="192"/>
                    </a:lnTo>
                    <a:lnTo>
                      <a:pt x="368" y="194"/>
                    </a:lnTo>
                    <a:lnTo>
                      <a:pt x="366" y="196"/>
                    </a:lnTo>
                    <a:lnTo>
                      <a:pt x="356" y="208"/>
                    </a:lnTo>
                    <a:lnTo>
                      <a:pt x="348" y="214"/>
                    </a:lnTo>
                    <a:lnTo>
                      <a:pt x="346" y="214"/>
                    </a:lnTo>
                    <a:lnTo>
                      <a:pt x="344" y="214"/>
                    </a:lnTo>
                    <a:lnTo>
                      <a:pt x="326" y="210"/>
                    </a:lnTo>
                    <a:lnTo>
                      <a:pt x="322" y="210"/>
                    </a:lnTo>
                    <a:lnTo>
                      <a:pt x="316" y="214"/>
                    </a:lnTo>
                    <a:lnTo>
                      <a:pt x="308" y="224"/>
                    </a:lnTo>
                    <a:lnTo>
                      <a:pt x="300" y="232"/>
                    </a:lnTo>
                    <a:lnTo>
                      <a:pt x="298" y="236"/>
                    </a:lnTo>
                    <a:lnTo>
                      <a:pt x="294" y="238"/>
                    </a:lnTo>
                    <a:lnTo>
                      <a:pt x="288" y="240"/>
                    </a:lnTo>
                    <a:lnTo>
                      <a:pt x="282" y="238"/>
                    </a:lnTo>
                    <a:lnTo>
                      <a:pt x="280" y="238"/>
                    </a:lnTo>
                    <a:lnTo>
                      <a:pt x="278" y="234"/>
                    </a:lnTo>
                    <a:lnTo>
                      <a:pt x="276" y="230"/>
                    </a:lnTo>
                    <a:lnTo>
                      <a:pt x="276" y="224"/>
                    </a:lnTo>
                    <a:lnTo>
                      <a:pt x="276" y="220"/>
                    </a:lnTo>
                    <a:lnTo>
                      <a:pt x="276" y="214"/>
                    </a:lnTo>
                    <a:lnTo>
                      <a:pt x="272" y="218"/>
                    </a:lnTo>
                    <a:lnTo>
                      <a:pt x="270" y="220"/>
                    </a:lnTo>
                    <a:lnTo>
                      <a:pt x="264" y="222"/>
                    </a:lnTo>
                    <a:lnTo>
                      <a:pt x="260" y="218"/>
                    </a:lnTo>
                    <a:lnTo>
                      <a:pt x="258" y="212"/>
                    </a:lnTo>
                    <a:lnTo>
                      <a:pt x="256" y="192"/>
                    </a:lnTo>
                    <a:lnTo>
                      <a:pt x="252" y="176"/>
                    </a:lnTo>
                    <a:lnTo>
                      <a:pt x="244" y="168"/>
                    </a:lnTo>
                    <a:lnTo>
                      <a:pt x="244" y="166"/>
                    </a:lnTo>
                    <a:lnTo>
                      <a:pt x="226" y="128"/>
                    </a:lnTo>
                    <a:lnTo>
                      <a:pt x="220" y="116"/>
                    </a:lnTo>
                    <a:lnTo>
                      <a:pt x="220" y="114"/>
                    </a:lnTo>
                    <a:lnTo>
                      <a:pt x="216" y="94"/>
                    </a:lnTo>
                    <a:lnTo>
                      <a:pt x="214" y="90"/>
                    </a:lnTo>
                    <a:lnTo>
                      <a:pt x="212" y="92"/>
                    </a:lnTo>
                    <a:lnTo>
                      <a:pt x="204" y="100"/>
                    </a:lnTo>
                    <a:lnTo>
                      <a:pt x="200" y="104"/>
                    </a:lnTo>
                    <a:lnTo>
                      <a:pt x="196" y="102"/>
                    </a:lnTo>
                    <a:lnTo>
                      <a:pt x="188" y="96"/>
                    </a:lnTo>
                    <a:lnTo>
                      <a:pt x="176" y="90"/>
                    </a:lnTo>
                    <a:lnTo>
                      <a:pt x="174" y="88"/>
                    </a:lnTo>
                    <a:lnTo>
                      <a:pt x="172" y="88"/>
                    </a:lnTo>
                    <a:lnTo>
                      <a:pt x="172" y="86"/>
                    </a:lnTo>
                    <a:lnTo>
                      <a:pt x="172" y="70"/>
                    </a:lnTo>
                    <a:lnTo>
                      <a:pt x="168" y="58"/>
                    </a:lnTo>
                    <a:lnTo>
                      <a:pt x="162" y="42"/>
                    </a:lnTo>
                    <a:lnTo>
                      <a:pt x="156" y="42"/>
                    </a:lnTo>
                    <a:lnTo>
                      <a:pt x="156" y="50"/>
                    </a:lnTo>
                    <a:lnTo>
                      <a:pt x="154" y="58"/>
                    </a:lnTo>
                    <a:lnTo>
                      <a:pt x="150" y="64"/>
                    </a:lnTo>
                    <a:lnTo>
                      <a:pt x="144" y="70"/>
                    </a:lnTo>
                    <a:lnTo>
                      <a:pt x="142" y="78"/>
                    </a:lnTo>
                    <a:lnTo>
                      <a:pt x="138" y="82"/>
                    </a:lnTo>
                    <a:lnTo>
                      <a:pt x="134" y="86"/>
                    </a:lnTo>
                    <a:lnTo>
                      <a:pt x="130" y="86"/>
                    </a:lnTo>
                    <a:lnTo>
                      <a:pt x="128" y="86"/>
                    </a:lnTo>
                    <a:lnTo>
                      <a:pt x="124" y="84"/>
                    </a:lnTo>
                    <a:lnTo>
                      <a:pt x="122" y="84"/>
                    </a:lnTo>
                    <a:lnTo>
                      <a:pt x="118" y="82"/>
                    </a:lnTo>
                    <a:lnTo>
                      <a:pt x="118" y="78"/>
                    </a:lnTo>
                    <a:lnTo>
                      <a:pt x="116" y="66"/>
                    </a:lnTo>
                    <a:lnTo>
                      <a:pt x="116" y="62"/>
                    </a:lnTo>
                    <a:lnTo>
                      <a:pt x="106" y="56"/>
                    </a:lnTo>
                    <a:lnTo>
                      <a:pt x="104" y="54"/>
                    </a:lnTo>
                    <a:lnTo>
                      <a:pt x="102" y="50"/>
                    </a:lnTo>
                    <a:lnTo>
                      <a:pt x="100" y="42"/>
                    </a:lnTo>
                    <a:lnTo>
                      <a:pt x="104" y="6"/>
                    </a:lnTo>
                    <a:lnTo>
                      <a:pt x="102" y="0"/>
                    </a:lnTo>
                    <a:lnTo>
                      <a:pt x="88" y="14"/>
                    </a:lnTo>
                    <a:lnTo>
                      <a:pt x="80" y="20"/>
                    </a:lnTo>
                    <a:lnTo>
                      <a:pt x="78" y="26"/>
                    </a:lnTo>
                    <a:lnTo>
                      <a:pt x="82" y="36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0" y="54"/>
                    </a:lnTo>
                    <a:lnTo>
                      <a:pt x="76" y="58"/>
                    </a:lnTo>
                    <a:lnTo>
                      <a:pt x="72" y="60"/>
                    </a:lnTo>
                    <a:lnTo>
                      <a:pt x="56" y="66"/>
                    </a:lnTo>
                    <a:lnTo>
                      <a:pt x="52" y="68"/>
                    </a:lnTo>
                    <a:lnTo>
                      <a:pt x="52" y="74"/>
                    </a:lnTo>
                    <a:lnTo>
                      <a:pt x="52" y="96"/>
                    </a:lnTo>
                    <a:lnTo>
                      <a:pt x="54" y="104"/>
                    </a:lnTo>
                    <a:lnTo>
                      <a:pt x="54" y="106"/>
                    </a:lnTo>
                    <a:lnTo>
                      <a:pt x="56" y="108"/>
                    </a:lnTo>
                    <a:lnTo>
                      <a:pt x="64" y="108"/>
                    </a:lnTo>
                    <a:lnTo>
                      <a:pt x="68" y="108"/>
                    </a:lnTo>
                    <a:lnTo>
                      <a:pt x="72" y="106"/>
                    </a:lnTo>
                    <a:lnTo>
                      <a:pt x="76" y="104"/>
                    </a:lnTo>
                    <a:lnTo>
                      <a:pt x="92" y="138"/>
                    </a:lnTo>
                    <a:lnTo>
                      <a:pt x="92" y="140"/>
                    </a:lnTo>
                    <a:lnTo>
                      <a:pt x="88" y="184"/>
                    </a:lnTo>
                    <a:lnTo>
                      <a:pt x="82" y="216"/>
                    </a:lnTo>
                    <a:lnTo>
                      <a:pt x="78" y="238"/>
                    </a:lnTo>
                    <a:lnTo>
                      <a:pt x="72" y="250"/>
                    </a:lnTo>
                    <a:lnTo>
                      <a:pt x="68" y="254"/>
                    </a:lnTo>
                    <a:lnTo>
                      <a:pt x="62" y="256"/>
                    </a:lnTo>
                    <a:lnTo>
                      <a:pt x="54" y="254"/>
                    </a:lnTo>
                    <a:lnTo>
                      <a:pt x="48" y="252"/>
                    </a:lnTo>
                    <a:lnTo>
                      <a:pt x="22" y="298"/>
                    </a:lnTo>
                    <a:lnTo>
                      <a:pt x="12" y="312"/>
                    </a:lnTo>
                    <a:lnTo>
                      <a:pt x="6" y="318"/>
                    </a:lnTo>
                    <a:lnTo>
                      <a:pt x="8" y="318"/>
                    </a:lnTo>
                    <a:lnTo>
                      <a:pt x="6" y="320"/>
                    </a:lnTo>
                    <a:lnTo>
                      <a:pt x="4" y="326"/>
                    </a:lnTo>
                    <a:lnTo>
                      <a:pt x="4" y="348"/>
                    </a:lnTo>
                    <a:lnTo>
                      <a:pt x="8" y="352"/>
                    </a:lnTo>
                    <a:lnTo>
                      <a:pt x="10" y="352"/>
                    </a:lnTo>
                    <a:lnTo>
                      <a:pt x="12" y="354"/>
                    </a:lnTo>
                    <a:lnTo>
                      <a:pt x="4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28" name="贵州"/>
              <p:cNvSpPr>
                <a:spLocks/>
              </p:cNvSpPr>
              <p:nvPr/>
            </p:nvSpPr>
            <p:spPr bwMode="auto">
              <a:xfrm>
                <a:off x="4847320" y="3843822"/>
                <a:ext cx="687475" cy="595424"/>
              </a:xfrm>
              <a:custGeom>
                <a:avLst/>
                <a:gdLst>
                  <a:gd name="T0" fmla="*/ 2147483646 w 384"/>
                  <a:gd name="T1" fmla="*/ 2147483646 h 332"/>
                  <a:gd name="T2" fmla="*/ 2147483646 w 384"/>
                  <a:gd name="T3" fmla="*/ 2147483646 h 332"/>
                  <a:gd name="T4" fmla="*/ 2147483646 w 384"/>
                  <a:gd name="T5" fmla="*/ 2147483646 h 332"/>
                  <a:gd name="T6" fmla="*/ 2147483646 w 384"/>
                  <a:gd name="T7" fmla="*/ 2147483646 h 332"/>
                  <a:gd name="T8" fmla="*/ 2147483646 w 384"/>
                  <a:gd name="T9" fmla="*/ 2147483646 h 332"/>
                  <a:gd name="T10" fmla="*/ 2147483646 w 384"/>
                  <a:gd name="T11" fmla="*/ 2147483646 h 332"/>
                  <a:gd name="T12" fmla="*/ 2147483646 w 384"/>
                  <a:gd name="T13" fmla="*/ 2147483646 h 332"/>
                  <a:gd name="T14" fmla="*/ 2147483646 w 384"/>
                  <a:gd name="T15" fmla="*/ 2147483646 h 332"/>
                  <a:gd name="T16" fmla="*/ 2147483646 w 384"/>
                  <a:gd name="T17" fmla="*/ 2147483646 h 332"/>
                  <a:gd name="T18" fmla="*/ 2147483646 w 384"/>
                  <a:gd name="T19" fmla="*/ 2147483646 h 332"/>
                  <a:gd name="T20" fmla="*/ 2147483646 w 384"/>
                  <a:gd name="T21" fmla="*/ 2147483646 h 332"/>
                  <a:gd name="T22" fmla="*/ 2147483646 w 384"/>
                  <a:gd name="T23" fmla="*/ 2147483646 h 332"/>
                  <a:gd name="T24" fmla="*/ 2147483646 w 384"/>
                  <a:gd name="T25" fmla="*/ 2147483646 h 332"/>
                  <a:gd name="T26" fmla="*/ 2147483646 w 384"/>
                  <a:gd name="T27" fmla="*/ 2147483646 h 332"/>
                  <a:gd name="T28" fmla="*/ 2147483646 w 384"/>
                  <a:gd name="T29" fmla="*/ 2147483646 h 332"/>
                  <a:gd name="T30" fmla="*/ 2147483646 w 384"/>
                  <a:gd name="T31" fmla="*/ 2147483646 h 332"/>
                  <a:gd name="T32" fmla="*/ 2147483646 w 384"/>
                  <a:gd name="T33" fmla="*/ 2147483646 h 332"/>
                  <a:gd name="T34" fmla="*/ 2147483646 w 384"/>
                  <a:gd name="T35" fmla="*/ 2147483646 h 332"/>
                  <a:gd name="T36" fmla="*/ 2147483646 w 384"/>
                  <a:gd name="T37" fmla="*/ 2147483646 h 332"/>
                  <a:gd name="T38" fmla="*/ 2147483646 w 384"/>
                  <a:gd name="T39" fmla="*/ 2147483646 h 332"/>
                  <a:gd name="T40" fmla="*/ 2147483646 w 384"/>
                  <a:gd name="T41" fmla="*/ 2147483646 h 332"/>
                  <a:gd name="T42" fmla="*/ 0 w 384"/>
                  <a:gd name="T43" fmla="*/ 2147483646 h 332"/>
                  <a:gd name="T44" fmla="*/ 2147483646 w 384"/>
                  <a:gd name="T45" fmla="*/ 2147483646 h 332"/>
                  <a:gd name="T46" fmla="*/ 2147483646 w 384"/>
                  <a:gd name="T47" fmla="*/ 2147483646 h 332"/>
                  <a:gd name="T48" fmla="*/ 2147483646 w 384"/>
                  <a:gd name="T49" fmla="*/ 2147483646 h 332"/>
                  <a:gd name="T50" fmla="*/ 2147483646 w 384"/>
                  <a:gd name="T51" fmla="*/ 2147483646 h 332"/>
                  <a:gd name="T52" fmla="*/ 2147483646 w 384"/>
                  <a:gd name="T53" fmla="*/ 2147483646 h 332"/>
                  <a:gd name="T54" fmla="*/ 2147483646 w 384"/>
                  <a:gd name="T55" fmla="*/ 2147483646 h 332"/>
                  <a:gd name="T56" fmla="*/ 2147483646 w 384"/>
                  <a:gd name="T57" fmla="*/ 2147483646 h 332"/>
                  <a:gd name="T58" fmla="*/ 2147483646 w 384"/>
                  <a:gd name="T59" fmla="*/ 2147483646 h 332"/>
                  <a:gd name="T60" fmla="*/ 2147483646 w 384"/>
                  <a:gd name="T61" fmla="*/ 2147483646 h 332"/>
                  <a:gd name="T62" fmla="*/ 2147483646 w 384"/>
                  <a:gd name="T63" fmla="*/ 2147483646 h 332"/>
                  <a:gd name="T64" fmla="*/ 2147483646 w 384"/>
                  <a:gd name="T65" fmla="*/ 2147483646 h 332"/>
                  <a:gd name="T66" fmla="*/ 2147483646 w 384"/>
                  <a:gd name="T67" fmla="*/ 2147483646 h 332"/>
                  <a:gd name="T68" fmla="*/ 2147483646 w 384"/>
                  <a:gd name="T69" fmla="*/ 2147483646 h 332"/>
                  <a:gd name="T70" fmla="*/ 2147483646 w 384"/>
                  <a:gd name="T71" fmla="*/ 2147483646 h 332"/>
                  <a:gd name="T72" fmla="*/ 2147483646 w 384"/>
                  <a:gd name="T73" fmla="*/ 2147483646 h 332"/>
                  <a:gd name="T74" fmla="*/ 2147483646 w 384"/>
                  <a:gd name="T75" fmla="*/ 2147483646 h 332"/>
                  <a:gd name="T76" fmla="*/ 2147483646 w 384"/>
                  <a:gd name="T77" fmla="*/ 2147483646 h 332"/>
                  <a:gd name="T78" fmla="*/ 2147483646 w 384"/>
                  <a:gd name="T79" fmla="*/ 2147483646 h 332"/>
                  <a:gd name="T80" fmla="*/ 2147483646 w 384"/>
                  <a:gd name="T81" fmla="*/ 2147483646 h 332"/>
                  <a:gd name="T82" fmla="*/ 2147483646 w 384"/>
                  <a:gd name="T83" fmla="*/ 2147483646 h 332"/>
                  <a:gd name="T84" fmla="*/ 2147483646 w 384"/>
                  <a:gd name="T85" fmla="*/ 2147483646 h 332"/>
                  <a:gd name="T86" fmla="*/ 2147483646 w 384"/>
                  <a:gd name="T87" fmla="*/ 2147483646 h 332"/>
                  <a:gd name="T88" fmla="*/ 2147483646 w 384"/>
                  <a:gd name="T89" fmla="*/ 2147483646 h 332"/>
                  <a:gd name="T90" fmla="*/ 2147483646 w 384"/>
                  <a:gd name="T91" fmla="*/ 2147483646 h 332"/>
                  <a:gd name="T92" fmla="*/ 2147483646 w 384"/>
                  <a:gd name="T93" fmla="*/ 2147483646 h 332"/>
                  <a:gd name="T94" fmla="*/ 2147483646 w 384"/>
                  <a:gd name="T95" fmla="*/ 2147483646 h 332"/>
                  <a:gd name="T96" fmla="*/ 2147483646 w 384"/>
                  <a:gd name="T97" fmla="*/ 2147483646 h 332"/>
                  <a:gd name="T98" fmla="*/ 2147483646 w 384"/>
                  <a:gd name="T99" fmla="*/ 2147483646 h 332"/>
                  <a:gd name="T100" fmla="*/ 2147483646 w 384"/>
                  <a:gd name="T101" fmla="*/ 2147483646 h 332"/>
                  <a:gd name="T102" fmla="*/ 2147483646 w 384"/>
                  <a:gd name="T103" fmla="*/ 2147483646 h 332"/>
                  <a:gd name="T104" fmla="*/ 2147483646 w 384"/>
                  <a:gd name="T105" fmla="*/ 2147483646 h 332"/>
                  <a:gd name="T106" fmla="*/ 2147483646 w 384"/>
                  <a:gd name="T107" fmla="*/ 2147483646 h 332"/>
                  <a:gd name="T108" fmla="*/ 2147483646 w 384"/>
                  <a:gd name="T109" fmla="*/ 2147483646 h 332"/>
                  <a:gd name="T110" fmla="*/ 2147483646 w 384"/>
                  <a:gd name="T111" fmla="*/ 2147483646 h 332"/>
                  <a:gd name="T112" fmla="*/ 2147483646 w 384"/>
                  <a:gd name="T113" fmla="*/ 2147483646 h 332"/>
                  <a:gd name="T114" fmla="*/ 2147483646 w 384"/>
                  <a:gd name="T115" fmla="*/ 2147483646 h 332"/>
                  <a:gd name="T116" fmla="*/ 2147483646 w 384"/>
                  <a:gd name="T117" fmla="*/ 2147483646 h 33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384" h="332">
                    <a:moveTo>
                      <a:pt x="300" y="6"/>
                    </a:moveTo>
                    <a:lnTo>
                      <a:pt x="296" y="4"/>
                    </a:lnTo>
                    <a:lnTo>
                      <a:pt x="288" y="8"/>
                    </a:lnTo>
                    <a:lnTo>
                      <a:pt x="284" y="14"/>
                    </a:lnTo>
                    <a:lnTo>
                      <a:pt x="280" y="22"/>
                    </a:lnTo>
                    <a:lnTo>
                      <a:pt x="276" y="24"/>
                    </a:lnTo>
                    <a:lnTo>
                      <a:pt x="272" y="26"/>
                    </a:lnTo>
                    <a:lnTo>
                      <a:pt x="268" y="24"/>
                    </a:lnTo>
                    <a:lnTo>
                      <a:pt x="264" y="20"/>
                    </a:lnTo>
                    <a:lnTo>
                      <a:pt x="262" y="20"/>
                    </a:lnTo>
                    <a:lnTo>
                      <a:pt x="260" y="12"/>
                    </a:lnTo>
                    <a:lnTo>
                      <a:pt x="260" y="1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52" y="0"/>
                    </a:lnTo>
                    <a:lnTo>
                      <a:pt x="250" y="8"/>
                    </a:lnTo>
                    <a:lnTo>
                      <a:pt x="250" y="20"/>
                    </a:lnTo>
                    <a:lnTo>
                      <a:pt x="248" y="20"/>
                    </a:lnTo>
                    <a:lnTo>
                      <a:pt x="240" y="34"/>
                    </a:lnTo>
                    <a:lnTo>
                      <a:pt x="238" y="36"/>
                    </a:lnTo>
                    <a:lnTo>
                      <a:pt x="236" y="36"/>
                    </a:lnTo>
                    <a:lnTo>
                      <a:pt x="216" y="34"/>
                    </a:lnTo>
                    <a:lnTo>
                      <a:pt x="216" y="36"/>
                    </a:lnTo>
                    <a:lnTo>
                      <a:pt x="208" y="44"/>
                    </a:lnTo>
                    <a:lnTo>
                      <a:pt x="212" y="50"/>
                    </a:lnTo>
                    <a:lnTo>
                      <a:pt x="206" y="58"/>
                    </a:lnTo>
                    <a:lnTo>
                      <a:pt x="188" y="58"/>
                    </a:lnTo>
                    <a:lnTo>
                      <a:pt x="188" y="56"/>
                    </a:lnTo>
                    <a:lnTo>
                      <a:pt x="188" y="54"/>
                    </a:lnTo>
                    <a:lnTo>
                      <a:pt x="184" y="52"/>
                    </a:lnTo>
                    <a:lnTo>
                      <a:pt x="182" y="58"/>
                    </a:lnTo>
                    <a:lnTo>
                      <a:pt x="180" y="60"/>
                    </a:lnTo>
                    <a:lnTo>
                      <a:pt x="168" y="60"/>
                    </a:lnTo>
                    <a:lnTo>
                      <a:pt x="160" y="54"/>
                    </a:lnTo>
                    <a:lnTo>
                      <a:pt x="160" y="52"/>
                    </a:lnTo>
                    <a:lnTo>
                      <a:pt x="160" y="50"/>
                    </a:lnTo>
                    <a:lnTo>
                      <a:pt x="146" y="48"/>
                    </a:lnTo>
                    <a:lnTo>
                      <a:pt x="136" y="52"/>
                    </a:lnTo>
                    <a:lnTo>
                      <a:pt x="132" y="56"/>
                    </a:lnTo>
                    <a:lnTo>
                      <a:pt x="148" y="74"/>
                    </a:lnTo>
                    <a:lnTo>
                      <a:pt x="168" y="80"/>
                    </a:lnTo>
                    <a:lnTo>
                      <a:pt x="170" y="82"/>
                    </a:lnTo>
                    <a:lnTo>
                      <a:pt x="180" y="92"/>
                    </a:lnTo>
                    <a:lnTo>
                      <a:pt x="176" y="108"/>
                    </a:lnTo>
                    <a:lnTo>
                      <a:pt x="176" y="110"/>
                    </a:lnTo>
                    <a:lnTo>
                      <a:pt x="162" y="120"/>
                    </a:lnTo>
                    <a:lnTo>
                      <a:pt x="162" y="122"/>
                    </a:lnTo>
                    <a:lnTo>
                      <a:pt x="160" y="122"/>
                    </a:lnTo>
                    <a:lnTo>
                      <a:pt x="138" y="128"/>
                    </a:lnTo>
                    <a:lnTo>
                      <a:pt x="124" y="130"/>
                    </a:lnTo>
                    <a:lnTo>
                      <a:pt x="114" y="126"/>
                    </a:lnTo>
                    <a:lnTo>
                      <a:pt x="110" y="126"/>
                    </a:lnTo>
                    <a:lnTo>
                      <a:pt x="104" y="134"/>
                    </a:lnTo>
                    <a:lnTo>
                      <a:pt x="94" y="142"/>
                    </a:lnTo>
                    <a:lnTo>
                      <a:pt x="92" y="142"/>
                    </a:lnTo>
                    <a:lnTo>
                      <a:pt x="78" y="148"/>
                    </a:lnTo>
                    <a:lnTo>
                      <a:pt x="60" y="142"/>
                    </a:lnTo>
                    <a:lnTo>
                      <a:pt x="24" y="144"/>
                    </a:lnTo>
                    <a:lnTo>
                      <a:pt x="16" y="146"/>
                    </a:lnTo>
                    <a:lnTo>
                      <a:pt x="16" y="148"/>
                    </a:lnTo>
                    <a:lnTo>
                      <a:pt x="8" y="148"/>
                    </a:lnTo>
                    <a:lnTo>
                      <a:pt x="0" y="160"/>
                    </a:lnTo>
                    <a:lnTo>
                      <a:pt x="0" y="172"/>
                    </a:lnTo>
                    <a:lnTo>
                      <a:pt x="8" y="192"/>
                    </a:lnTo>
                    <a:lnTo>
                      <a:pt x="18" y="196"/>
                    </a:lnTo>
                    <a:lnTo>
                      <a:pt x="22" y="200"/>
                    </a:lnTo>
                    <a:lnTo>
                      <a:pt x="28" y="192"/>
                    </a:lnTo>
                    <a:lnTo>
                      <a:pt x="28" y="190"/>
                    </a:lnTo>
                    <a:lnTo>
                      <a:pt x="30" y="190"/>
                    </a:lnTo>
                    <a:lnTo>
                      <a:pt x="42" y="188"/>
                    </a:lnTo>
                    <a:lnTo>
                      <a:pt x="44" y="188"/>
                    </a:lnTo>
                    <a:lnTo>
                      <a:pt x="56" y="192"/>
                    </a:lnTo>
                    <a:lnTo>
                      <a:pt x="68" y="220"/>
                    </a:lnTo>
                    <a:lnTo>
                      <a:pt x="66" y="220"/>
                    </a:lnTo>
                    <a:lnTo>
                      <a:pt x="62" y="236"/>
                    </a:lnTo>
                    <a:lnTo>
                      <a:pt x="58" y="244"/>
                    </a:lnTo>
                    <a:lnTo>
                      <a:pt x="58" y="246"/>
                    </a:lnTo>
                    <a:lnTo>
                      <a:pt x="52" y="260"/>
                    </a:lnTo>
                    <a:lnTo>
                      <a:pt x="52" y="276"/>
                    </a:lnTo>
                    <a:lnTo>
                      <a:pt x="62" y="286"/>
                    </a:lnTo>
                    <a:lnTo>
                      <a:pt x="76" y="296"/>
                    </a:lnTo>
                    <a:lnTo>
                      <a:pt x="76" y="298"/>
                    </a:lnTo>
                    <a:lnTo>
                      <a:pt x="78" y="298"/>
                    </a:lnTo>
                    <a:lnTo>
                      <a:pt x="68" y="320"/>
                    </a:lnTo>
                    <a:lnTo>
                      <a:pt x="66" y="332"/>
                    </a:lnTo>
                    <a:lnTo>
                      <a:pt x="68" y="330"/>
                    </a:lnTo>
                    <a:lnTo>
                      <a:pt x="70" y="330"/>
                    </a:lnTo>
                    <a:lnTo>
                      <a:pt x="78" y="326"/>
                    </a:lnTo>
                    <a:lnTo>
                      <a:pt x="92" y="318"/>
                    </a:lnTo>
                    <a:lnTo>
                      <a:pt x="108" y="320"/>
                    </a:lnTo>
                    <a:lnTo>
                      <a:pt x="110" y="320"/>
                    </a:lnTo>
                    <a:lnTo>
                      <a:pt x="134" y="330"/>
                    </a:lnTo>
                    <a:lnTo>
                      <a:pt x="160" y="330"/>
                    </a:lnTo>
                    <a:lnTo>
                      <a:pt x="168" y="320"/>
                    </a:lnTo>
                    <a:lnTo>
                      <a:pt x="182" y="312"/>
                    </a:lnTo>
                    <a:lnTo>
                      <a:pt x="196" y="302"/>
                    </a:lnTo>
                    <a:lnTo>
                      <a:pt x="196" y="300"/>
                    </a:lnTo>
                    <a:lnTo>
                      <a:pt x="206" y="298"/>
                    </a:lnTo>
                    <a:lnTo>
                      <a:pt x="216" y="290"/>
                    </a:lnTo>
                    <a:lnTo>
                      <a:pt x="228" y="274"/>
                    </a:lnTo>
                    <a:lnTo>
                      <a:pt x="246" y="280"/>
                    </a:lnTo>
                    <a:lnTo>
                      <a:pt x="248" y="280"/>
                    </a:lnTo>
                    <a:lnTo>
                      <a:pt x="248" y="282"/>
                    </a:lnTo>
                    <a:lnTo>
                      <a:pt x="252" y="290"/>
                    </a:lnTo>
                    <a:lnTo>
                      <a:pt x="256" y="292"/>
                    </a:lnTo>
                    <a:lnTo>
                      <a:pt x="266" y="292"/>
                    </a:lnTo>
                    <a:lnTo>
                      <a:pt x="268" y="292"/>
                    </a:lnTo>
                    <a:lnTo>
                      <a:pt x="274" y="292"/>
                    </a:lnTo>
                    <a:lnTo>
                      <a:pt x="276" y="292"/>
                    </a:lnTo>
                    <a:lnTo>
                      <a:pt x="276" y="294"/>
                    </a:lnTo>
                    <a:lnTo>
                      <a:pt x="288" y="298"/>
                    </a:lnTo>
                    <a:lnTo>
                      <a:pt x="292" y="298"/>
                    </a:lnTo>
                    <a:lnTo>
                      <a:pt x="294" y="296"/>
                    </a:lnTo>
                    <a:lnTo>
                      <a:pt x="296" y="290"/>
                    </a:lnTo>
                    <a:lnTo>
                      <a:pt x="296" y="288"/>
                    </a:lnTo>
                    <a:lnTo>
                      <a:pt x="302" y="284"/>
                    </a:lnTo>
                    <a:lnTo>
                      <a:pt x="312" y="276"/>
                    </a:lnTo>
                    <a:lnTo>
                      <a:pt x="314" y="276"/>
                    </a:lnTo>
                    <a:lnTo>
                      <a:pt x="322" y="276"/>
                    </a:lnTo>
                    <a:lnTo>
                      <a:pt x="324" y="268"/>
                    </a:lnTo>
                    <a:lnTo>
                      <a:pt x="330" y="262"/>
                    </a:lnTo>
                    <a:lnTo>
                      <a:pt x="336" y="258"/>
                    </a:lnTo>
                    <a:lnTo>
                      <a:pt x="342" y="256"/>
                    </a:lnTo>
                    <a:lnTo>
                      <a:pt x="346" y="252"/>
                    </a:lnTo>
                    <a:lnTo>
                      <a:pt x="348" y="252"/>
                    </a:lnTo>
                    <a:lnTo>
                      <a:pt x="352" y="248"/>
                    </a:lnTo>
                    <a:lnTo>
                      <a:pt x="352" y="246"/>
                    </a:lnTo>
                    <a:lnTo>
                      <a:pt x="354" y="246"/>
                    </a:lnTo>
                    <a:lnTo>
                      <a:pt x="366" y="244"/>
                    </a:lnTo>
                    <a:lnTo>
                      <a:pt x="374" y="244"/>
                    </a:lnTo>
                    <a:lnTo>
                      <a:pt x="376" y="240"/>
                    </a:lnTo>
                    <a:lnTo>
                      <a:pt x="380" y="236"/>
                    </a:lnTo>
                    <a:lnTo>
                      <a:pt x="384" y="228"/>
                    </a:lnTo>
                    <a:lnTo>
                      <a:pt x="382" y="228"/>
                    </a:lnTo>
                    <a:lnTo>
                      <a:pt x="376" y="218"/>
                    </a:lnTo>
                    <a:lnTo>
                      <a:pt x="372" y="206"/>
                    </a:lnTo>
                    <a:lnTo>
                      <a:pt x="372" y="204"/>
                    </a:lnTo>
                    <a:lnTo>
                      <a:pt x="376" y="188"/>
                    </a:lnTo>
                    <a:lnTo>
                      <a:pt x="376" y="180"/>
                    </a:lnTo>
                    <a:lnTo>
                      <a:pt x="380" y="174"/>
                    </a:lnTo>
                    <a:lnTo>
                      <a:pt x="380" y="160"/>
                    </a:lnTo>
                    <a:lnTo>
                      <a:pt x="378" y="158"/>
                    </a:lnTo>
                    <a:lnTo>
                      <a:pt x="372" y="156"/>
                    </a:lnTo>
                    <a:lnTo>
                      <a:pt x="348" y="166"/>
                    </a:lnTo>
                    <a:lnTo>
                      <a:pt x="348" y="140"/>
                    </a:lnTo>
                    <a:lnTo>
                      <a:pt x="350" y="136"/>
                    </a:lnTo>
                    <a:lnTo>
                      <a:pt x="356" y="132"/>
                    </a:lnTo>
                    <a:lnTo>
                      <a:pt x="372" y="120"/>
                    </a:lnTo>
                    <a:lnTo>
                      <a:pt x="366" y="92"/>
                    </a:lnTo>
                    <a:lnTo>
                      <a:pt x="366" y="84"/>
                    </a:lnTo>
                    <a:lnTo>
                      <a:pt x="366" y="78"/>
                    </a:lnTo>
                    <a:lnTo>
                      <a:pt x="368" y="74"/>
                    </a:lnTo>
                    <a:lnTo>
                      <a:pt x="372" y="68"/>
                    </a:lnTo>
                    <a:lnTo>
                      <a:pt x="372" y="64"/>
                    </a:lnTo>
                    <a:lnTo>
                      <a:pt x="364" y="64"/>
                    </a:lnTo>
                    <a:lnTo>
                      <a:pt x="360" y="64"/>
                    </a:lnTo>
                    <a:lnTo>
                      <a:pt x="356" y="76"/>
                    </a:lnTo>
                    <a:lnTo>
                      <a:pt x="352" y="80"/>
                    </a:lnTo>
                    <a:lnTo>
                      <a:pt x="348" y="82"/>
                    </a:lnTo>
                    <a:lnTo>
                      <a:pt x="346" y="82"/>
                    </a:lnTo>
                    <a:lnTo>
                      <a:pt x="338" y="76"/>
                    </a:lnTo>
                    <a:lnTo>
                      <a:pt x="336" y="76"/>
                    </a:lnTo>
                    <a:lnTo>
                      <a:pt x="336" y="74"/>
                    </a:lnTo>
                    <a:lnTo>
                      <a:pt x="334" y="68"/>
                    </a:lnTo>
                    <a:lnTo>
                      <a:pt x="332" y="60"/>
                    </a:lnTo>
                    <a:lnTo>
                      <a:pt x="332" y="64"/>
                    </a:lnTo>
                    <a:lnTo>
                      <a:pt x="316" y="64"/>
                    </a:lnTo>
                    <a:lnTo>
                      <a:pt x="316" y="60"/>
                    </a:lnTo>
                    <a:lnTo>
                      <a:pt x="312" y="52"/>
                    </a:lnTo>
                    <a:lnTo>
                      <a:pt x="312" y="40"/>
                    </a:lnTo>
                    <a:lnTo>
                      <a:pt x="304" y="24"/>
                    </a:lnTo>
                    <a:lnTo>
                      <a:pt x="304" y="12"/>
                    </a:lnTo>
                    <a:lnTo>
                      <a:pt x="30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29" name="广西"/>
              <p:cNvSpPr>
                <a:spLocks/>
              </p:cNvSpPr>
              <p:nvPr/>
            </p:nvSpPr>
            <p:spPr bwMode="auto">
              <a:xfrm>
                <a:off x="4959307" y="4209160"/>
                <a:ext cx="899005" cy="684039"/>
              </a:xfrm>
              <a:custGeom>
                <a:avLst/>
                <a:gdLst>
                  <a:gd name="T0" fmla="*/ 2147483646 w 502"/>
                  <a:gd name="T1" fmla="*/ 2147483646 h 382"/>
                  <a:gd name="T2" fmla="*/ 2147483646 w 502"/>
                  <a:gd name="T3" fmla="*/ 2147483646 h 382"/>
                  <a:gd name="T4" fmla="*/ 2147483646 w 502"/>
                  <a:gd name="T5" fmla="*/ 2147483646 h 382"/>
                  <a:gd name="T6" fmla="*/ 2147483646 w 502"/>
                  <a:gd name="T7" fmla="*/ 2147483646 h 382"/>
                  <a:gd name="T8" fmla="*/ 2147483646 w 502"/>
                  <a:gd name="T9" fmla="*/ 2147483646 h 382"/>
                  <a:gd name="T10" fmla="*/ 2147483646 w 502"/>
                  <a:gd name="T11" fmla="*/ 2147483646 h 382"/>
                  <a:gd name="T12" fmla="*/ 2147483646 w 502"/>
                  <a:gd name="T13" fmla="*/ 2147483646 h 382"/>
                  <a:gd name="T14" fmla="*/ 2147483646 w 502"/>
                  <a:gd name="T15" fmla="*/ 2147483646 h 382"/>
                  <a:gd name="T16" fmla="*/ 2147483646 w 502"/>
                  <a:gd name="T17" fmla="*/ 2147483646 h 382"/>
                  <a:gd name="T18" fmla="*/ 2147483646 w 502"/>
                  <a:gd name="T19" fmla="*/ 2147483646 h 382"/>
                  <a:gd name="T20" fmla="*/ 2147483646 w 502"/>
                  <a:gd name="T21" fmla="*/ 2147483646 h 382"/>
                  <a:gd name="T22" fmla="*/ 2147483646 w 502"/>
                  <a:gd name="T23" fmla="*/ 2147483646 h 382"/>
                  <a:gd name="T24" fmla="*/ 2147483646 w 502"/>
                  <a:gd name="T25" fmla="*/ 2147483646 h 382"/>
                  <a:gd name="T26" fmla="*/ 2147483646 w 502"/>
                  <a:gd name="T27" fmla="*/ 2147483646 h 382"/>
                  <a:gd name="T28" fmla="*/ 2147483646 w 502"/>
                  <a:gd name="T29" fmla="*/ 2147483646 h 382"/>
                  <a:gd name="T30" fmla="*/ 2147483646 w 502"/>
                  <a:gd name="T31" fmla="*/ 2147483646 h 382"/>
                  <a:gd name="T32" fmla="*/ 2147483646 w 502"/>
                  <a:gd name="T33" fmla="*/ 2147483646 h 382"/>
                  <a:gd name="T34" fmla="*/ 2147483646 w 502"/>
                  <a:gd name="T35" fmla="*/ 2147483646 h 382"/>
                  <a:gd name="T36" fmla="*/ 2147483646 w 502"/>
                  <a:gd name="T37" fmla="*/ 2147483646 h 382"/>
                  <a:gd name="T38" fmla="*/ 2147483646 w 502"/>
                  <a:gd name="T39" fmla="*/ 2147483646 h 382"/>
                  <a:gd name="T40" fmla="*/ 2147483646 w 502"/>
                  <a:gd name="T41" fmla="*/ 2147483646 h 382"/>
                  <a:gd name="T42" fmla="*/ 2147483646 w 502"/>
                  <a:gd name="T43" fmla="*/ 2147483646 h 382"/>
                  <a:gd name="T44" fmla="*/ 2147483646 w 502"/>
                  <a:gd name="T45" fmla="*/ 2147483646 h 382"/>
                  <a:gd name="T46" fmla="*/ 2147483646 w 502"/>
                  <a:gd name="T47" fmla="*/ 2147483646 h 382"/>
                  <a:gd name="T48" fmla="*/ 2147483646 w 502"/>
                  <a:gd name="T49" fmla="*/ 2147483646 h 382"/>
                  <a:gd name="T50" fmla="*/ 2147483646 w 502"/>
                  <a:gd name="T51" fmla="*/ 2147483646 h 382"/>
                  <a:gd name="T52" fmla="*/ 2147483646 w 502"/>
                  <a:gd name="T53" fmla="*/ 2147483646 h 382"/>
                  <a:gd name="T54" fmla="*/ 2147483646 w 502"/>
                  <a:gd name="T55" fmla="*/ 2147483646 h 382"/>
                  <a:gd name="T56" fmla="*/ 2147483646 w 502"/>
                  <a:gd name="T57" fmla="*/ 2147483646 h 382"/>
                  <a:gd name="T58" fmla="*/ 2147483646 w 502"/>
                  <a:gd name="T59" fmla="*/ 2147483646 h 382"/>
                  <a:gd name="T60" fmla="*/ 2147483646 w 502"/>
                  <a:gd name="T61" fmla="*/ 2147483646 h 382"/>
                  <a:gd name="T62" fmla="*/ 2147483646 w 502"/>
                  <a:gd name="T63" fmla="*/ 2147483646 h 382"/>
                  <a:gd name="T64" fmla="*/ 2147483646 w 502"/>
                  <a:gd name="T65" fmla="*/ 2147483646 h 382"/>
                  <a:gd name="T66" fmla="*/ 2147483646 w 502"/>
                  <a:gd name="T67" fmla="*/ 2147483646 h 382"/>
                  <a:gd name="T68" fmla="*/ 2147483646 w 502"/>
                  <a:gd name="T69" fmla="*/ 2147483646 h 382"/>
                  <a:gd name="T70" fmla="*/ 2147483646 w 502"/>
                  <a:gd name="T71" fmla="*/ 2147483646 h 382"/>
                  <a:gd name="T72" fmla="*/ 2147483646 w 502"/>
                  <a:gd name="T73" fmla="*/ 2147483646 h 382"/>
                  <a:gd name="T74" fmla="*/ 2147483646 w 502"/>
                  <a:gd name="T75" fmla="*/ 2147483646 h 382"/>
                  <a:gd name="T76" fmla="*/ 2147483646 w 502"/>
                  <a:gd name="T77" fmla="*/ 2147483646 h 382"/>
                  <a:gd name="T78" fmla="*/ 2147483646 w 502"/>
                  <a:gd name="T79" fmla="*/ 2147483646 h 382"/>
                  <a:gd name="T80" fmla="*/ 2147483646 w 502"/>
                  <a:gd name="T81" fmla="*/ 2147483646 h 382"/>
                  <a:gd name="T82" fmla="*/ 2147483646 w 502"/>
                  <a:gd name="T83" fmla="*/ 2147483646 h 382"/>
                  <a:gd name="T84" fmla="*/ 2147483646 w 502"/>
                  <a:gd name="T85" fmla="*/ 2147483646 h 382"/>
                  <a:gd name="T86" fmla="*/ 2147483646 w 502"/>
                  <a:gd name="T87" fmla="*/ 2147483646 h 382"/>
                  <a:gd name="T88" fmla="*/ 2147483646 w 502"/>
                  <a:gd name="T89" fmla="*/ 2147483646 h 382"/>
                  <a:gd name="T90" fmla="*/ 2147483646 w 502"/>
                  <a:gd name="T91" fmla="*/ 2147483646 h 382"/>
                  <a:gd name="T92" fmla="*/ 2147483646 w 502"/>
                  <a:gd name="T93" fmla="*/ 2147483646 h 382"/>
                  <a:gd name="T94" fmla="*/ 2147483646 w 502"/>
                  <a:gd name="T95" fmla="*/ 2147483646 h 382"/>
                  <a:gd name="T96" fmla="*/ 2147483646 w 502"/>
                  <a:gd name="T97" fmla="*/ 2147483646 h 382"/>
                  <a:gd name="T98" fmla="*/ 2147483646 w 502"/>
                  <a:gd name="T99" fmla="*/ 2147483646 h 382"/>
                  <a:gd name="T100" fmla="*/ 2147483646 w 502"/>
                  <a:gd name="T101" fmla="*/ 2147483646 h 382"/>
                  <a:gd name="T102" fmla="*/ 2147483646 w 502"/>
                  <a:gd name="T103" fmla="*/ 2147483646 h 382"/>
                  <a:gd name="T104" fmla="*/ 2147483646 w 502"/>
                  <a:gd name="T105" fmla="*/ 2147483646 h 382"/>
                  <a:gd name="T106" fmla="*/ 2147483646 w 502"/>
                  <a:gd name="T107" fmla="*/ 2147483646 h 382"/>
                  <a:gd name="T108" fmla="*/ 2147483646 w 502"/>
                  <a:gd name="T109" fmla="*/ 2147483646 h 382"/>
                  <a:gd name="T110" fmla="*/ 2147483646 w 502"/>
                  <a:gd name="T111" fmla="*/ 2147483646 h 38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502" h="382">
                    <a:moveTo>
                      <a:pt x="402" y="8"/>
                    </a:moveTo>
                    <a:lnTo>
                      <a:pt x="402" y="10"/>
                    </a:lnTo>
                    <a:lnTo>
                      <a:pt x="404" y="12"/>
                    </a:lnTo>
                    <a:lnTo>
                      <a:pt x="394" y="28"/>
                    </a:lnTo>
                    <a:lnTo>
                      <a:pt x="386" y="34"/>
                    </a:lnTo>
                    <a:lnTo>
                      <a:pt x="378" y="36"/>
                    </a:lnTo>
                    <a:lnTo>
                      <a:pt x="376" y="36"/>
                    </a:lnTo>
                    <a:lnTo>
                      <a:pt x="368" y="30"/>
                    </a:lnTo>
                    <a:lnTo>
                      <a:pt x="360" y="32"/>
                    </a:lnTo>
                    <a:lnTo>
                      <a:pt x="344" y="44"/>
                    </a:lnTo>
                    <a:lnTo>
                      <a:pt x="340" y="44"/>
                    </a:lnTo>
                    <a:lnTo>
                      <a:pt x="336" y="42"/>
                    </a:lnTo>
                    <a:lnTo>
                      <a:pt x="328" y="32"/>
                    </a:lnTo>
                    <a:lnTo>
                      <a:pt x="322" y="42"/>
                    </a:lnTo>
                    <a:lnTo>
                      <a:pt x="316" y="48"/>
                    </a:lnTo>
                    <a:lnTo>
                      <a:pt x="306" y="48"/>
                    </a:lnTo>
                    <a:lnTo>
                      <a:pt x="294" y="52"/>
                    </a:lnTo>
                    <a:lnTo>
                      <a:pt x="282" y="60"/>
                    </a:lnTo>
                    <a:lnTo>
                      <a:pt x="278" y="60"/>
                    </a:lnTo>
                    <a:lnTo>
                      <a:pt x="274" y="64"/>
                    </a:lnTo>
                    <a:lnTo>
                      <a:pt x="270" y="70"/>
                    </a:lnTo>
                    <a:lnTo>
                      <a:pt x="270" y="72"/>
                    </a:lnTo>
                    <a:lnTo>
                      <a:pt x="270" y="74"/>
                    </a:lnTo>
                    <a:lnTo>
                      <a:pt x="276" y="82"/>
                    </a:lnTo>
                    <a:lnTo>
                      <a:pt x="254" y="80"/>
                    </a:lnTo>
                    <a:lnTo>
                      <a:pt x="242" y="90"/>
                    </a:lnTo>
                    <a:lnTo>
                      <a:pt x="240" y="94"/>
                    </a:lnTo>
                    <a:lnTo>
                      <a:pt x="238" y="100"/>
                    </a:lnTo>
                    <a:lnTo>
                      <a:pt x="236" y="102"/>
                    </a:lnTo>
                    <a:lnTo>
                      <a:pt x="224" y="102"/>
                    </a:lnTo>
                    <a:lnTo>
                      <a:pt x="210" y="96"/>
                    </a:lnTo>
                    <a:lnTo>
                      <a:pt x="206" y="96"/>
                    </a:lnTo>
                    <a:lnTo>
                      <a:pt x="194" y="98"/>
                    </a:lnTo>
                    <a:lnTo>
                      <a:pt x="190" y="96"/>
                    </a:lnTo>
                    <a:lnTo>
                      <a:pt x="186" y="94"/>
                    </a:lnTo>
                    <a:lnTo>
                      <a:pt x="178" y="84"/>
                    </a:lnTo>
                    <a:lnTo>
                      <a:pt x="170" y="80"/>
                    </a:lnTo>
                    <a:lnTo>
                      <a:pt x="162" y="92"/>
                    </a:lnTo>
                    <a:lnTo>
                      <a:pt x="160" y="92"/>
                    </a:lnTo>
                    <a:lnTo>
                      <a:pt x="150" y="100"/>
                    </a:lnTo>
                    <a:lnTo>
                      <a:pt x="148" y="100"/>
                    </a:lnTo>
                    <a:lnTo>
                      <a:pt x="148" y="102"/>
                    </a:lnTo>
                    <a:lnTo>
                      <a:pt x="146" y="102"/>
                    </a:lnTo>
                    <a:lnTo>
                      <a:pt x="138" y="104"/>
                    </a:lnTo>
                    <a:lnTo>
                      <a:pt x="126" y="116"/>
                    </a:lnTo>
                    <a:lnTo>
                      <a:pt x="112" y="122"/>
                    </a:lnTo>
                    <a:lnTo>
                      <a:pt x="102" y="134"/>
                    </a:lnTo>
                    <a:lnTo>
                      <a:pt x="70" y="134"/>
                    </a:lnTo>
                    <a:lnTo>
                      <a:pt x="46" y="124"/>
                    </a:lnTo>
                    <a:lnTo>
                      <a:pt x="32" y="124"/>
                    </a:lnTo>
                    <a:lnTo>
                      <a:pt x="20" y="130"/>
                    </a:lnTo>
                    <a:lnTo>
                      <a:pt x="18" y="130"/>
                    </a:lnTo>
                    <a:lnTo>
                      <a:pt x="10" y="132"/>
                    </a:lnTo>
                    <a:lnTo>
                      <a:pt x="2" y="138"/>
                    </a:lnTo>
                    <a:lnTo>
                      <a:pt x="0" y="142"/>
                    </a:lnTo>
                    <a:lnTo>
                      <a:pt x="0" y="152"/>
                    </a:lnTo>
                    <a:lnTo>
                      <a:pt x="4" y="158"/>
                    </a:lnTo>
                    <a:lnTo>
                      <a:pt x="22" y="152"/>
                    </a:lnTo>
                    <a:lnTo>
                      <a:pt x="30" y="154"/>
                    </a:lnTo>
                    <a:lnTo>
                      <a:pt x="40" y="158"/>
                    </a:lnTo>
                    <a:lnTo>
                      <a:pt x="42" y="158"/>
                    </a:lnTo>
                    <a:lnTo>
                      <a:pt x="42" y="160"/>
                    </a:lnTo>
                    <a:lnTo>
                      <a:pt x="42" y="186"/>
                    </a:lnTo>
                    <a:lnTo>
                      <a:pt x="46" y="188"/>
                    </a:lnTo>
                    <a:lnTo>
                      <a:pt x="64" y="188"/>
                    </a:lnTo>
                    <a:lnTo>
                      <a:pt x="74" y="184"/>
                    </a:lnTo>
                    <a:lnTo>
                      <a:pt x="76" y="184"/>
                    </a:lnTo>
                    <a:lnTo>
                      <a:pt x="86" y="180"/>
                    </a:lnTo>
                    <a:lnTo>
                      <a:pt x="94" y="176"/>
                    </a:lnTo>
                    <a:lnTo>
                      <a:pt x="98" y="176"/>
                    </a:lnTo>
                    <a:lnTo>
                      <a:pt x="100" y="178"/>
                    </a:lnTo>
                    <a:lnTo>
                      <a:pt x="104" y="188"/>
                    </a:lnTo>
                    <a:lnTo>
                      <a:pt x="106" y="216"/>
                    </a:lnTo>
                    <a:lnTo>
                      <a:pt x="106" y="218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74" y="242"/>
                    </a:lnTo>
                    <a:lnTo>
                      <a:pt x="70" y="248"/>
                    </a:lnTo>
                    <a:lnTo>
                      <a:pt x="72" y="252"/>
                    </a:lnTo>
                    <a:lnTo>
                      <a:pt x="106" y="256"/>
                    </a:lnTo>
                    <a:lnTo>
                      <a:pt x="108" y="258"/>
                    </a:lnTo>
                    <a:lnTo>
                      <a:pt x="122" y="266"/>
                    </a:lnTo>
                    <a:lnTo>
                      <a:pt x="152" y="264"/>
                    </a:lnTo>
                    <a:lnTo>
                      <a:pt x="152" y="268"/>
                    </a:lnTo>
                    <a:lnTo>
                      <a:pt x="154" y="284"/>
                    </a:lnTo>
                    <a:lnTo>
                      <a:pt x="154" y="286"/>
                    </a:lnTo>
                    <a:lnTo>
                      <a:pt x="140" y="300"/>
                    </a:lnTo>
                    <a:lnTo>
                      <a:pt x="140" y="312"/>
                    </a:lnTo>
                    <a:lnTo>
                      <a:pt x="142" y="320"/>
                    </a:lnTo>
                    <a:lnTo>
                      <a:pt x="144" y="326"/>
                    </a:lnTo>
                    <a:lnTo>
                      <a:pt x="150" y="330"/>
                    </a:lnTo>
                    <a:lnTo>
                      <a:pt x="174" y="344"/>
                    </a:lnTo>
                    <a:lnTo>
                      <a:pt x="194" y="356"/>
                    </a:lnTo>
                    <a:lnTo>
                      <a:pt x="212" y="348"/>
                    </a:lnTo>
                    <a:lnTo>
                      <a:pt x="214" y="348"/>
                    </a:lnTo>
                    <a:lnTo>
                      <a:pt x="216" y="348"/>
                    </a:lnTo>
                    <a:lnTo>
                      <a:pt x="242" y="368"/>
                    </a:lnTo>
                    <a:lnTo>
                      <a:pt x="246" y="368"/>
                    </a:lnTo>
                    <a:lnTo>
                      <a:pt x="252" y="360"/>
                    </a:lnTo>
                    <a:lnTo>
                      <a:pt x="254" y="360"/>
                    </a:lnTo>
                    <a:lnTo>
                      <a:pt x="254" y="358"/>
                    </a:lnTo>
                    <a:lnTo>
                      <a:pt x="256" y="358"/>
                    </a:lnTo>
                    <a:lnTo>
                      <a:pt x="270" y="360"/>
                    </a:lnTo>
                    <a:lnTo>
                      <a:pt x="274" y="334"/>
                    </a:lnTo>
                    <a:lnTo>
                      <a:pt x="294" y="368"/>
                    </a:lnTo>
                    <a:lnTo>
                      <a:pt x="310" y="370"/>
                    </a:lnTo>
                    <a:lnTo>
                      <a:pt x="312" y="370"/>
                    </a:lnTo>
                    <a:lnTo>
                      <a:pt x="314" y="370"/>
                    </a:lnTo>
                    <a:lnTo>
                      <a:pt x="314" y="372"/>
                    </a:lnTo>
                    <a:lnTo>
                      <a:pt x="314" y="382"/>
                    </a:lnTo>
                    <a:lnTo>
                      <a:pt x="320" y="380"/>
                    </a:lnTo>
                    <a:lnTo>
                      <a:pt x="346" y="346"/>
                    </a:lnTo>
                    <a:lnTo>
                      <a:pt x="358" y="362"/>
                    </a:lnTo>
                    <a:lnTo>
                      <a:pt x="358" y="356"/>
                    </a:lnTo>
                    <a:lnTo>
                      <a:pt x="366" y="340"/>
                    </a:lnTo>
                    <a:lnTo>
                      <a:pt x="372" y="328"/>
                    </a:lnTo>
                    <a:lnTo>
                      <a:pt x="392" y="328"/>
                    </a:lnTo>
                    <a:lnTo>
                      <a:pt x="396" y="304"/>
                    </a:lnTo>
                    <a:lnTo>
                      <a:pt x="398" y="304"/>
                    </a:lnTo>
                    <a:lnTo>
                      <a:pt x="400" y="306"/>
                    </a:lnTo>
                    <a:lnTo>
                      <a:pt x="414" y="308"/>
                    </a:lnTo>
                    <a:lnTo>
                      <a:pt x="416" y="300"/>
                    </a:lnTo>
                    <a:lnTo>
                      <a:pt x="410" y="288"/>
                    </a:lnTo>
                    <a:lnTo>
                      <a:pt x="410" y="286"/>
                    </a:lnTo>
                    <a:lnTo>
                      <a:pt x="414" y="276"/>
                    </a:lnTo>
                    <a:lnTo>
                      <a:pt x="414" y="274"/>
                    </a:lnTo>
                    <a:lnTo>
                      <a:pt x="416" y="274"/>
                    </a:lnTo>
                    <a:lnTo>
                      <a:pt x="458" y="252"/>
                    </a:lnTo>
                    <a:lnTo>
                      <a:pt x="456" y="230"/>
                    </a:lnTo>
                    <a:lnTo>
                      <a:pt x="456" y="228"/>
                    </a:lnTo>
                    <a:lnTo>
                      <a:pt x="464" y="212"/>
                    </a:lnTo>
                    <a:lnTo>
                      <a:pt x="466" y="210"/>
                    </a:lnTo>
                    <a:lnTo>
                      <a:pt x="478" y="180"/>
                    </a:lnTo>
                    <a:lnTo>
                      <a:pt x="490" y="168"/>
                    </a:lnTo>
                    <a:lnTo>
                      <a:pt x="496" y="156"/>
                    </a:lnTo>
                    <a:lnTo>
                      <a:pt x="502" y="146"/>
                    </a:lnTo>
                    <a:lnTo>
                      <a:pt x="496" y="134"/>
                    </a:lnTo>
                    <a:lnTo>
                      <a:pt x="496" y="132"/>
                    </a:lnTo>
                    <a:lnTo>
                      <a:pt x="496" y="120"/>
                    </a:lnTo>
                    <a:lnTo>
                      <a:pt x="490" y="120"/>
                    </a:lnTo>
                    <a:lnTo>
                      <a:pt x="478" y="126"/>
                    </a:lnTo>
                    <a:lnTo>
                      <a:pt x="472" y="128"/>
                    </a:lnTo>
                    <a:lnTo>
                      <a:pt x="468" y="128"/>
                    </a:lnTo>
                    <a:lnTo>
                      <a:pt x="460" y="126"/>
                    </a:lnTo>
                    <a:lnTo>
                      <a:pt x="454" y="122"/>
                    </a:lnTo>
                    <a:lnTo>
                      <a:pt x="452" y="118"/>
                    </a:lnTo>
                    <a:lnTo>
                      <a:pt x="450" y="114"/>
                    </a:lnTo>
                    <a:lnTo>
                      <a:pt x="452" y="98"/>
                    </a:lnTo>
                    <a:lnTo>
                      <a:pt x="446" y="98"/>
                    </a:lnTo>
                    <a:lnTo>
                      <a:pt x="442" y="102"/>
                    </a:lnTo>
                    <a:lnTo>
                      <a:pt x="432" y="112"/>
                    </a:lnTo>
                    <a:lnTo>
                      <a:pt x="428" y="114"/>
                    </a:lnTo>
                    <a:lnTo>
                      <a:pt x="424" y="114"/>
                    </a:lnTo>
                    <a:lnTo>
                      <a:pt x="422" y="108"/>
                    </a:lnTo>
                    <a:lnTo>
                      <a:pt x="422" y="100"/>
                    </a:lnTo>
                    <a:lnTo>
                      <a:pt x="422" y="92"/>
                    </a:lnTo>
                    <a:lnTo>
                      <a:pt x="424" y="88"/>
                    </a:lnTo>
                    <a:lnTo>
                      <a:pt x="426" y="86"/>
                    </a:lnTo>
                    <a:lnTo>
                      <a:pt x="428" y="86"/>
                    </a:lnTo>
                    <a:lnTo>
                      <a:pt x="444" y="58"/>
                    </a:lnTo>
                    <a:lnTo>
                      <a:pt x="448" y="48"/>
                    </a:lnTo>
                    <a:lnTo>
                      <a:pt x="450" y="36"/>
                    </a:lnTo>
                    <a:lnTo>
                      <a:pt x="442" y="28"/>
                    </a:lnTo>
                    <a:lnTo>
                      <a:pt x="440" y="22"/>
                    </a:lnTo>
                    <a:lnTo>
                      <a:pt x="440" y="12"/>
                    </a:lnTo>
                    <a:lnTo>
                      <a:pt x="440" y="8"/>
                    </a:lnTo>
                    <a:lnTo>
                      <a:pt x="438" y="4"/>
                    </a:lnTo>
                    <a:lnTo>
                      <a:pt x="434" y="0"/>
                    </a:lnTo>
                    <a:lnTo>
                      <a:pt x="432" y="2"/>
                    </a:lnTo>
                    <a:lnTo>
                      <a:pt x="430" y="6"/>
                    </a:lnTo>
                    <a:lnTo>
                      <a:pt x="426" y="8"/>
                    </a:lnTo>
                    <a:lnTo>
                      <a:pt x="422" y="10"/>
                    </a:lnTo>
                    <a:lnTo>
                      <a:pt x="416" y="8"/>
                    </a:lnTo>
                    <a:lnTo>
                      <a:pt x="410" y="8"/>
                    </a:lnTo>
                    <a:lnTo>
                      <a:pt x="40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30" name="重庆"/>
              <p:cNvSpPr>
                <a:spLocks/>
              </p:cNvSpPr>
              <p:nvPr/>
            </p:nvSpPr>
            <p:spPr bwMode="auto">
              <a:xfrm>
                <a:off x="5083737" y="3456718"/>
                <a:ext cx="508606" cy="516138"/>
              </a:xfrm>
              <a:custGeom>
                <a:avLst/>
                <a:gdLst>
                  <a:gd name="T0" fmla="*/ 2147483646 w 284"/>
                  <a:gd name="T1" fmla="*/ 2147483646 h 288"/>
                  <a:gd name="T2" fmla="*/ 2147483646 w 284"/>
                  <a:gd name="T3" fmla="*/ 2147483646 h 288"/>
                  <a:gd name="T4" fmla="*/ 2147483646 w 284"/>
                  <a:gd name="T5" fmla="*/ 2147483646 h 288"/>
                  <a:gd name="T6" fmla="*/ 2147483646 w 284"/>
                  <a:gd name="T7" fmla="*/ 2147483646 h 288"/>
                  <a:gd name="T8" fmla="*/ 2147483646 w 284"/>
                  <a:gd name="T9" fmla="*/ 2147483646 h 288"/>
                  <a:gd name="T10" fmla="*/ 2147483646 w 284"/>
                  <a:gd name="T11" fmla="*/ 2147483646 h 288"/>
                  <a:gd name="T12" fmla="*/ 2147483646 w 284"/>
                  <a:gd name="T13" fmla="*/ 2147483646 h 288"/>
                  <a:gd name="T14" fmla="*/ 2147483646 w 284"/>
                  <a:gd name="T15" fmla="*/ 2147483646 h 288"/>
                  <a:gd name="T16" fmla="*/ 2147483646 w 284"/>
                  <a:gd name="T17" fmla="*/ 2147483646 h 288"/>
                  <a:gd name="T18" fmla="*/ 2147483646 w 284"/>
                  <a:gd name="T19" fmla="*/ 2147483646 h 288"/>
                  <a:gd name="T20" fmla="*/ 2147483646 w 284"/>
                  <a:gd name="T21" fmla="*/ 2147483646 h 288"/>
                  <a:gd name="T22" fmla="*/ 2147483646 w 284"/>
                  <a:gd name="T23" fmla="*/ 2147483646 h 288"/>
                  <a:gd name="T24" fmla="*/ 2147483646 w 284"/>
                  <a:gd name="T25" fmla="*/ 2147483646 h 288"/>
                  <a:gd name="T26" fmla="*/ 2147483646 w 284"/>
                  <a:gd name="T27" fmla="*/ 2147483646 h 288"/>
                  <a:gd name="T28" fmla="*/ 2147483646 w 284"/>
                  <a:gd name="T29" fmla="*/ 2147483646 h 288"/>
                  <a:gd name="T30" fmla="*/ 2147483646 w 284"/>
                  <a:gd name="T31" fmla="*/ 2147483646 h 288"/>
                  <a:gd name="T32" fmla="*/ 2147483646 w 284"/>
                  <a:gd name="T33" fmla="*/ 2147483646 h 288"/>
                  <a:gd name="T34" fmla="*/ 2147483646 w 284"/>
                  <a:gd name="T35" fmla="*/ 2147483646 h 288"/>
                  <a:gd name="T36" fmla="*/ 2147483646 w 284"/>
                  <a:gd name="T37" fmla="*/ 2147483646 h 288"/>
                  <a:gd name="T38" fmla="*/ 2147483646 w 284"/>
                  <a:gd name="T39" fmla="*/ 2147483646 h 288"/>
                  <a:gd name="T40" fmla="*/ 2147483646 w 284"/>
                  <a:gd name="T41" fmla="*/ 2147483646 h 288"/>
                  <a:gd name="T42" fmla="*/ 2147483646 w 284"/>
                  <a:gd name="T43" fmla="*/ 2147483646 h 288"/>
                  <a:gd name="T44" fmla="*/ 2147483646 w 284"/>
                  <a:gd name="T45" fmla="*/ 2147483646 h 288"/>
                  <a:gd name="T46" fmla="*/ 2147483646 w 284"/>
                  <a:gd name="T47" fmla="*/ 2147483646 h 288"/>
                  <a:gd name="T48" fmla="*/ 2147483646 w 284"/>
                  <a:gd name="T49" fmla="*/ 2147483646 h 288"/>
                  <a:gd name="T50" fmla="*/ 2147483646 w 284"/>
                  <a:gd name="T51" fmla="*/ 2147483646 h 288"/>
                  <a:gd name="T52" fmla="*/ 2147483646 w 284"/>
                  <a:gd name="T53" fmla="*/ 2147483646 h 288"/>
                  <a:gd name="T54" fmla="*/ 2147483646 w 284"/>
                  <a:gd name="T55" fmla="*/ 2147483646 h 288"/>
                  <a:gd name="T56" fmla="*/ 2147483646 w 284"/>
                  <a:gd name="T57" fmla="*/ 2147483646 h 288"/>
                  <a:gd name="T58" fmla="*/ 2147483646 w 284"/>
                  <a:gd name="T59" fmla="*/ 2147483646 h 288"/>
                  <a:gd name="T60" fmla="*/ 2147483646 w 284"/>
                  <a:gd name="T61" fmla="*/ 2147483646 h 288"/>
                  <a:gd name="T62" fmla="*/ 2147483646 w 284"/>
                  <a:gd name="T63" fmla="*/ 2147483646 h 288"/>
                  <a:gd name="T64" fmla="*/ 2147483646 w 284"/>
                  <a:gd name="T65" fmla="*/ 2147483646 h 288"/>
                  <a:gd name="T66" fmla="*/ 2147483646 w 284"/>
                  <a:gd name="T67" fmla="*/ 2147483646 h 288"/>
                  <a:gd name="T68" fmla="*/ 2147483646 w 284"/>
                  <a:gd name="T69" fmla="*/ 2147483646 h 288"/>
                  <a:gd name="T70" fmla="*/ 2147483646 w 284"/>
                  <a:gd name="T71" fmla="*/ 2147483646 h 288"/>
                  <a:gd name="T72" fmla="*/ 2147483646 w 284"/>
                  <a:gd name="T73" fmla="*/ 2147483646 h 288"/>
                  <a:gd name="T74" fmla="*/ 2147483646 w 284"/>
                  <a:gd name="T75" fmla="*/ 2147483646 h 288"/>
                  <a:gd name="T76" fmla="*/ 2147483646 w 284"/>
                  <a:gd name="T77" fmla="*/ 2147483646 h 288"/>
                  <a:gd name="T78" fmla="*/ 2147483646 w 284"/>
                  <a:gd name="T79" fmla="*/ 2147483646 h 288"/>
                  <a:gd name="T80" fmla="*/ 2147483646 w 284"/>
                  <a:gd name="T81" fmla="*/ 2147483646 h 288"/>
                  <a:gd name="T82" fmla="*/ 2147483646 w 284"/>
                  <a:gd name="T83" fmla="*/ 2147483646 h 288"/>
                  <a:gd name="T84" fmla="*/ 2147483646 w 284"/>
                  <a:gd name="T85" fmla="*/ 2147483646 h 288"/>
                  <a:gd name="T86" fmla="*/ 2147483646 w 284"/>
                  <a:gd name="T87" fmla="*/ 2147483646 h 288"/>
                  <a:gd name="T88" fmla="*/ 2147483646 w 284"/>
                  <a:gd name="T89" fmla="*/ 2147483646 h 288"/>
                  <a:gd name="T90" fmla="*/ 2147483646 w 284"/>
                  <a:gd name="T91" fmla="*/ 2147483646 h 288"/>
                  <a:gd name="T92" fmla="*/ 2147483646 w 284"/>
                  <a:gd name="T93" fmla="*/ 2147483646 h 288"/>
                  <a:gd name="T94" fmla="*/ 2147483646 w 284"/>
                  <a:gd name="T95" fmla="*/ 2147483646 h 288"/>
                  <a:gd name="T96" fmla="*/ 2147483646 w 284"/>
                  <a:gd name="T97" fmla="*/ 2147483646 h 288"/>
                  <a:gd name="T98" fmla="*/ 2147483646 w 284"/>
                  <a:gd name="T99" fmla="*/ 2147483646 h 288"/>
                  <a:gd name="T100" fmla="*/ 2147483646 w 284"/>
                  <a:gd name="T101" fmla="*/ 2147483646 h 288"/>
                  <a:gd name="T102" fmla="*/ 2147483646 w 284"/>
                  <a:gd name="T103" fmla="*/ 2147483646 h 28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84" h="288">
                    <a:moveTo>
                      <a:pt x="284" y="58"/>
                    </a:moveTo>
                    <a:lnTo>
                      <a:pt x="278" y="44"/>
                    </a:lnTo>
                    <a:lnTo>
                      <a:pt x="268" y="32"/>
                    </a:lnTo>
                    <a:lnTo>
                      <a:pt x="260" y="30"/>
                    </a:lnTo>
                    <a:lnTo>
                      <a:pt x="258" y="30"/>
                    </a:lnTo>
                    <a:lnTo>
                      <a:pt x="258" y="28"/>
                    </a:lnTo>
                    <a:lnTo>
                      <a:pt x="250" y="24"/>
                    </a:lnTo>
                    <a:lnTo>
                      <a:pt x="248" y="24"/>
                    </a:lnTo>
                    <a:lnTo>
                      <a:pt x="244" y="26"/>
                    </a:lnTo>
                    <a:lnTo>
                      <a:pt x="234" y="28"/>
                    </a:lnTo>
                    <a:lnTo>
                      <a:pt x="232" y="26"/>
                    </a:lnTo>
                    <a:lnTo>
                      <a:pt x="222" y="22"/>
                    </a:lnTo>
                    <a:lnTo>
                      <a:pt x="220" y="22"/>
                    </a:lnTo>
                    <a:lnTo>
                      <a:pt x="220" y="20"/>
                    </a:lnTo>
                    <a:lnTo>
                      <a:pt x="212" y="12"/>
                    </a:lnTo>
                    <a:lnTo>
                      <a:pt x="204" y="4"/>
                    </a:lnTo>
                    <a:lnTo>
                      <a:pt x="196" y="0"/>
                    </a:lnTo>
                    <a:lnTo>
                      <a:pt x="188" y="8"/>
                    </a:lnTo>
                    <a:lnTo>
                      <a:pt x="176" y="16"/>
                    </a:lnTo>
                    <a:lnTo>
                      <a:pt x="172" y="40"/>
                    </a:lnTo>
                    <a:lnTo>
                      <a:pt x="162" y="58"/>
                    </a:lnTo>
                    <a:lnTo>
                      <a:pt x="162" y="60"/>
                    </a:lnTo>
                    <a:lnTo>
                      <a:pt x="154" y="68"/>
                    </a:lnTo>
                    <a:lnTo>
                      <a:pt x="144" y="86"/>
                    </a:lnTo>
                    <a:lnTo>
                      <a:pt x="144" y="88"/>
                    </a:lnTo>
                    <a:lnTo>
                      <a:pt x="124" y="104"/>
                    </a:lnTo>
                    <a:lnTo>
                      <a:pt x="116" y="118"/>
                    </a:lnTo>
                    <a:lnTo>
                      <a:pt x="114" y="120"/>
                    </a:lnTo>
                    <a:lnTo>
                      <a:pt x="110" y="124"/>
                    </a:lnTo>
                    <a:lnTo>
                      <a:pt x="96" y="132"/>
                    </a:lnTo>
                    <a:lnTo>
                      <a:pt x="88" y="144"/>
                    </a:lnTo>
                    <a:lnTo>
                      <a:pt x="74" y="164"/>
                    </a:lnTo>
                    <a:lnTo>
                      <a:pt x="72" y="164"/>
                    </a:lnTo>
                    <a:lnTo>
                      <a:pt x="8" y="160"/>
                    </a:lnTo>
                    <a:lnTo>
                      <a:pt x="0" y="168"/>
                    </a:lnTo>
                    <a:lnTo>
                      <a:pt x="0" y="180"/>
                    </a:lnTo>
                    <a:lnTo>
                      <a:pt x="6" y="208"/>
                    </a:lnTo>
                    <a:lnTo>
                      <a:pt x="20" y="226"/>
                    </a:lnTo>
                    <a:lnTo>
                      <a:pt x="32" y="232"/>
                    </a:lnTo>
                    <a:lnTo>
                      <a:pt x="32" y="234"/>
                    </a:lnTo>
                    <a:lnTo>
                      <a:pt x="40" y="244"/>
                    </a:lnTo>
                    <a:lnTo>
                      <a:pt x="42" y="252"/>
                    </a:lnTo>
                    <a:lnTo>
                      <a:pt x="42" y="262"/>
                    </a:lnTo>
                    <a:lnTo>
                      <a:pt x="38" y="266"/>
                    </a:lnTo>
                    <a:lnTo>
                      <a:pt x="40" y="268"/>
                    </a:lnTo>
                    <a:lnTo>
                      <a:pt x="44" y="268"/>
                    </a:lnTo>
                    <a:lnTo>
                      <a:pt x="48" y="258"/>
                    </a:lnTo>
                    <a:lnTo>
                      <a:pt x="50" y="258"/>
                    </a:lnTo>
                    <a:lnTo>
                      <a:pt x="62" y="262"/>
                    </a:lnTo>
                    <a:lnTo>
                      <a:pt x="64" y="266"/>
                    </a:lnTo>
                    <a:lnTo>
                      <a:pt x="70" y="266"/>
                    </a:lnTo>
                    <a:lnTo>
                      <a:pt x="68" y="260"/>
                    </a:lnTo>
                    <a:lnTo>
                      <a:pt x="76" y="246"/>
                    </a:lnTo>
                    <a:lnTo>
                      <a:pt x="78" y="244"/>
                    </a:lnTo>
                    <a:lnTo>
                      <a:pt x="80" y="242"/>
                    </a:lnTo>
                    <a:lnTo>
                      <a:pt x="88" y="242"/>
                    </a:lnTo>
                    <a:lnTo>
                      <a:pt x="102" y="242"/>
                    </a:lnTo>
                    <a:lnTo>
                      <a:pt x="110" y="232"/>
                    </a:lnTo>
                    <a:lnTo>
                      <a:pt x="110" y="222"/>
                    </a:lnTo>
                    <a:lnTo>
                      <a:pt x="112" y="212"/>
                    </a:lnTo>
                    <a:lnTo>
                      <a:pt x="114" y="210"/>
                    </a:lnTo>
                    <a:lnTo>
                      <a:pt x="120" y="206"/>
                    </a:lnTo>
                    <a:lnTo>
                      <a:pt x="122" y="206"/>
                    </a:lnTo>
                    <a:lnTo>
                      <a:pt x="134" y="208"/>
                    </a:lnTo>
                    <a:lnTo>
                      <a:pt x="134" y="210"/>
                    </a:lnTo>
                    <a:lnTo>
                      <a:pt x="136" y="220"/>
                    </a:lnTo>
                    <a:lnTo>
                      <a:pt x="136" y="224"/>
                    </a:lnTo>
                    <a:lnTo>
                      <a:pt x="138" y="232"/>
                    </a:lnTo>
                    <a:lnTo>
                      <a:pt x="140" y="232"/>
                    </a:lnTo>
                    <a:lnTo>
                      <a:pt x="144" y="226"/>
                    </a:lnTo>
                    <a:lnTo>
                      <a:pt x="152" y="216"/>
                    </a:lnTo>
                    <a:lnTo>
                      <a:pt x="160" y="212"/>
                    </a:lnTo>
                    <a:lnTo>
                      <a:pt x="162" y="212"/>
                    </a:lnTo>
                    <a:lnTo>
                      <a:pt x="162" y="210"/>
                    </a:lnTo>
                    <a:lnTo>
                      <a:pt x="172" y="214"/>
                    </a:lnTo>
                    <a:lnTo>
                      <a:pt x="174" y="214"/>
                    </a:lnTo>
                    <a:lnTo>
                      <a:pt x="176" y="214"/>
                    </a:lnTo>
                    <a:lnTo>
                      <a:pt x="180" y="226"/>
                    </a:lnTo>
                    <a:lnTo>
                      <a:pt x="180" y="236"/>
                    </a:lnTo>
                    <a:lnTo>
                      <a:pt x="188" y="252"/>
                    </a:lnTo>
                    <a:lnTo>
                      <a:pt x="188" y="254"/>
                    </a:lnTo>
                    <a:lnTo>
                      <a:pt x="188" y="264"/>
                    </a:lnTo>
                    <a:lnTo>
                      <a:pt x="192" y="270"/>
                    </a:lnTo>
                    <a:lnTo>
                      <a:pt x="194" y="270"/>
                    </a:lnTo>
                    <a:lnTo>
                      <a:pt x="196" y="266"/>
                    </a:lnTo>
                    <a:lnTo>
                      <a:pt x="198" y="264"/>
                    </a:lnTo>
                    <a:lnTo>
                      <a:pt x="208" y="270"/>
                    </a:lnTo>
                    <a:lnTo>
                      <a:pt x="208" y="272"/>
                    </a:lnTo>
                    <a:lnTo>
                      <a:pt x="212" y="286"/>
                    </a:lnTo>
                    <a:lnTo>
                      <a:pt x="216" y="288"/>
                    </a:lnTo>
                    <a:lnTo>
                      <a:pt x="216" y="286"/>
                    </a:lnTo>
                    <a:lnTo>
                      <a:pt x="220" y="276"/>
                    </a:lnTo>
                    <a:lnTo>
                      <a:pt x="222" y="274"/>
                    </a:lnTo>
                    <a:lnTo>
                      <a:pt x="224" y="274"/>
                    </a:lnTo>
                    <a:lnTo>
                      <a:pt x="228" y="270"/>
                    </a:lnTo>
                    <a:lnTo>
                      <a:pt x="230" y="270"/>
                    </a:lnTo>
                    <a:lnTo>
                      <a:pt x="236" y="270"/>
                    </a:lnTo>
                    <a:lnTo>
                      <a:pt x="236" y="266"/>
                    </a:lnTo>
                    <a:lnTo>
                      <a:pt x="236" y="264"/>
                    </a:lnTo>
                    <a:lnTo>
                      <a:pt x="232" y="226"/>
                    </a:lnTo>
                    <a:lnTo>
                      <a:pt x="216" y="202"/>
                    </a:lnTo>
                    <a:lnTo>
                      <a:pt x="188" y="168"/>
                    </a:lnTo>
                    <a:lnTo>
                      <a:pt x="186" y="168"/>
                    </a:lnTo>
                    <a:lnTo>
                      <a:pt x="184" y="146"/>
                    </a:lnTo>
                    <a:lnTo>
                      <a:pt x="176" y="128"/>
                    </a:lnTo>
                    <a:lnTo>
                      <a:pt x="174" y="128"/>
                    </a:lnTo>
                    <a:lnTo>
                      <a:pt x="176" y="126"/>
                    </a:lnTo>
                    <a:lnTo>
                      <a:pt x="180" y="104"/>
                    </a:lnTo>
                    <a:lnTo>
                      <a:pt x="182" y="104"/>
                    </a:lnTo>
                    <a:lnTo>
                      <a:pt x="184" y="104"/>
                    </a:lnTo>
                    <a:lnTo>
                      <a:pt x="234" y="102"/>
                    </a:lnTo>
                    <a:lnTo>
                      <a:pt x="260" y="88"/>
                    </a:lnTo>
                    <a:lnTo>
                      <a:pt x="262" y="86"/>
                    </a:lnTo>
                    <a:lnTo>
                      <a:pt x="274" y="82"/>
                    </a:lnTo>
                    <a:lnTo>
                      <a:pt x="278" y="78"/>
                    </a:lnTo>
                    <a:lnTo>
                      <a:pt x="280" y="76"/>
                    </a:lnTo>
                    <a:lnTo>
                      <a:pt x="282" y="68"/>
                    </a:lnTo>
                    <a:lnTo>
                      <a:pt x="284" y="58"/>
                    </a:lnTo>
                    <a:close/>
                  </a:path>
                </a:pathLst>
              </a:custGeom>
              <a:solidFill>
                <a:srgbClr val="458E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31" name="陕西"/>
              <p:cNvSpPr>
                <a:spLocks/>
              </p:cNvSpPr>
              <p:nvPr/>
            </p:nvSpPr>
            <p:spPr bwMode="auto">
              <a:xfrm>
                <a:off x="5083737" y="2455534"/>
                <a:ext cx="580153" cy="1033832"/>
              </a:xfrm>
              <a:custGeom>
                <a:avLst/>
                <a:gdLst>
                  <a:gd name="T0" fmla="*/ 2147483646 w 324"/>
                  <a:gd name="T1" fmla="*/ 2147483646 h 578"/>
                  <a:gd name="T2" fmla="*/ 2147483646 w 324"/>
                  <a:gd name="T3" fmla="*/ 2147483646 h 578"/>
                  <a:gd name="T4" fmla="*/ 2147483646 w 324"/>
                  <a:gd name="T5" fmla="*/ 2147483646 h 578"/>
                  <a:gd name="T6" fmla="*/ 2147483646 w 324"/>
                  <a:gd name="T7" fmla="*/ 2147483646 h 578"/>
                  <a:gd name="T8" fmla="*/ 2147483646 w 324"/>
                  <a:gd name="T9" fmla="*/ 2147483646 h 578"/>
                  <a:gd name="T10" fmla="*/ 2147483646 w 324"/>
                  <a:gd name="T11" fmla="*/ 2147483646 h 578"/>
                  <a:gd name="T12" fmla="*/ 2147483646 w 324"/>
                  <a:gd name="T13" fmla="*/ 2147483646 h 578"/>
                  <a:gd name="T14" fmla="*/ 2147483646 w 324"/>
                  <a:gd name="T15" fmla="*/ 2147483646 h 578"/>
                  <a:gd name="T16" fmla="*/ 2147483646 w 324"/>
                  <a:gd name="T17" fmla="*/ 2147483646 h 578"/>
                  <a:gd name="T18" fmla="*/ 2147483646 w 324"/>
                  <a:gd name="T19" fmla="*/ 2147483646 h 578"/>
                  <a:gd name="T20" fmla="*/ 2147483646 w 324"/>
                  <a:gd name="T21" fmla="*/ 2147483646 h 578"/>
                  <a:gd name="T22" fmla="*/ 2147483646 w 324"/>
                  <a:gd name="T23" fmla="*/ 2147483646 h 578"/>
                  <a:gd name="T24" fmla="*/ 2147483646 w 324"/>
                  <a:gd name="T25" fmla="*/ 2147483646 h 578"/>
                  <a:gd name="T26" fmla="*/ 2147483646 w 324"/>
                  <a:gd name="T27" fmla="*/ 2147483646 h 578"/>
                  <a:gd name="T28" fmla="*/ 2147483646 w 324"/>
                  <a:gd name="T29" fmla="*/ 2147483646 h 578"/>
                  <a:gd name="T30" fmla="*/ 2147483646 w 324"/>
                  <a:gd name="T31" fmla="*/ 2147483646 h 578"/>
                  <a:gd name="T32" fmla="*/ 2147483646 w 324"/>
                  <a:gd name="T33" fmla="*/ 2147483646 h 578"/>
                  <a:gd name="T34" fmla="*/ 2147483646 w 324"/>
                  <a:gd name="T35" fmla="*/ 2147483646 h 578"/>
                  <a:gd name="T36" fmla="*/ 2147483646 w 324"/>
                  <a:gd name="T37" fmla="*/ 2147483646 h 578"/>
                  <a:gd name="T38" fmla="*/ 2147483646 w 324"/>
                  <a:gd name="T39" fmla="*/ 2147483646 h 578"/>
                  <a:gd name="T40" fmla="*/ 2147483646 w 324"/>
                  <a:gd name="T41" fmla="*/ 2147483646 h 578"/>
                  <a:gd name="T42" fmla="*/ 2147483646 w 324"/>
                  <a:gd name="T43" fmla="*/ 2147483646 h 578"/>
                  <a:gd name="T44" fmla="*/ 2147483646 w 324"/>
                  <a:gd name="T45" fmla="*/ 2147483646 h 578"/>
                  <a:gd name="T46" fmla="*/ 2147483646 w 324"/>
                  <a:gd name="T47" fmla="*/ 2147483646 h 578"/>
                  <a:gd name="T48" fmla="*/ 2147483646 w 324"/>
                  <a:gd name="T49" fmla="*/ 2147483646 h 578"/>
                  <a:gd name="T50" fmla="*/ 2147483646 w 324"/>
                  <a:gd name="T51" fmla="*/ 2147483646 h 578"/>
                  <a:gd name="T52" fmla="*/ 2147483646 w 324"/>
                  <a:gd name="T53" fmla="*/ 2147483646 h 578"/>
                  <a:gd name="T54" fmla="*/ 2147483646 w 324"/>
                  <a:gd name="T55" fmla="*/ 2147483646 h 578"/>
                  <a:gd name="T56" fmla="*/ 2147483646 w 324"/>
                  <a:gd name="T57" fmla="*/ 2147483646 h 578"/>
                  <a:gd name="T58" fmla="*/ 2147483646 w 324"/>
                  <a:gd name="T59" fmla="*/ 2147483646 h 578"/>
                  <a:gd name="T60" fmla="*/ 2147483646 w 324"/>
                  <a:gd name="T61" fmla="*/ 2147483646 h 578"/>
                  <a:gd name="T62" fmla="*/ 2147483646 w 324"/>
                  <a:gd name="T63" fmla="*/ 2147483646 h 578"/>
                  <a:gd name="T64" fmla="*/ 2147483646 w 324"/>
                  <a:gd name="T65" fmla="*/ 2147483646 h 578"/>
                  <a:gd name="T66" fmla="*/ 2147483646 w 324"/>
                  <a:gd name="T67" fmla="*/ 2147483646 h 578"/>
                  <a:gd name="T68" fmla="*/ 2147483646 w 324"/>
                  <a:gd name="T69" fmla="*/ 2147483646 h 578"/>
                  <a:gd name="T70" fmla="*/ 2147483646 w 324"/>
                  <a:gd name="T71" fmla="*/ 2147483646 h 578"/>
                  <a:gd name="T72" fmla="*/ 2147483646 w 324"/>
                  <a:gd name="T73" fmla="*/ 2147483646 h 578"/>
                  <a:gd name="T74" fmla="*/ 2147483646 w 324"/>
                  <a:gd name="T75" fmla="*/ 2147483646 h 578"/>
                  <a:gd name="T76" fmla="*/ 2147483646 w 324"/>
                  <a:gd name="T77" fmla="*/ 2147483646 h 578"/>
                  <a:gd name="T78" fmla="*/ 2147483646 w 324"/>
                  <a:gd name="T79" fmla="*/ 2147483646 h 578"/>
                  <a:gd name="T80" fmla="*/ 2147483646 w 324"/>
                  <a:gd name="T81" fmla="*/ 2147483646 h 578"/>
                  <a:gd name="T82" fmla="*/ 2147483646 w 324"/>
                  <a:gd name="T83" fmla="*/ 2147483646 h 578"/>
                  <a:gd name="T84" fmla="*/ 2147483646 w 324"/>
                  <a:gd name="T85" fmla="*/ 2147483646 h 578"/>
                  <a:gd name="T86" fmla="*/ 2147483646 w 324"/>
                  <a:gd name="T87" fmla="*/ 2147483646 h 578"/>
                  <a:gd name="T88" fmla="*/ 2147483646 w 324"/>
                  <a:gd name="T89" fmla="*/ 2147483646 h 578"/>
                  <a:gd name="T90" fmla="*/ 2147483646 w 324"/>
                  <a:gd name="T91" fmla="*/ 2147483646 h 578"/>
                  <a:gd name="T92" fmla="*/ 2147483646 w 324"/>
                  <a:gd name="T93" fmla="*/ 2147483646 h 578"/>
                  <a:gd name="T94" fmla="*/ 2147483646 w 324"/>
                  <a:gd name="T95" fmla="*/ 2147483646 h 578"/>
                  <a:gd name="T96" fmla="*/ 2147483646 w 324"/>
                  <a:gd name="T97" fmla="*/ 2147483646 h 578"/>
                  <a:gd name="T98" fmla="*/ 2147483646 w 324"/>
                  <a:gd name="T99" fmla="*/ 2147483646 h 578"/>
                  <a:gd name="T100" fmla="*/ 2147483646 w 324"/>
                  <a:gd name="T101" fmla="*/ 2147483646 h 57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324" h="578">
                    <a:moveTo>
                      <a:pt x="108" y="132"/>
                    </a:moveTo>
                    <a:lnTo>
                      <a:pt x="104" y="130"/>
                    </a:lnTo>
                    <a:lnTo>
                      <a:pt x="96" y="180"/>
                    </a:lnTo>
                    <a:lnTo>
                      <a:pt x="108" y="196"/>
                    </a:lnTo>
                    <a:lnTo>
                      <a:pt x="122" y="200"/>
                    </a:lnTo>
                    <a:lnTo>
                      <a:pt x="124" y="202"/>
                    </a:lnTo>
                    <a:lnTo>
                      <a:pt x="140" y="216"/>
                    </a:lnTo>
                    <a:lnTo>
                      <a:pt x="164" y="220"/>
                    </a:lnTo>
                    <a:lnTo>
                      <a:pt x="176" y="228"/>
                    </a:lnTo>
                    <a:lnTo>
                      <a:pt x="176" y="230"/>
                    </a:lnTo>
                    <a:lnTo>
                      <a:pt x="186" y="244"/>
                    </a:lnTo>
                    <a:lnTo>
                      <a:pt x="188" y="244"/>
                    </a:lnTo>
                    <a:lnTo>
                      <a:pt x="186" y="246"/>
                    </a:lnTo>
                    <a:lnTo>
                      <a:pt x="178" y="260"/>
                    </a:lnTo>
                    <a:lnTo>
                      <a:pt x="178" y="264"/>
                    </a:lnTo>
                    <a:lnTo>
                      <a:pt x="176" y="272"/>
                    </a:lnTo>
                    <a:lnTo>
                      <a:pt x="178" y="272"/>
                    </a:lnTo>
                    <a:lnTo>
                      <a:pt x="178" y="286"/>
                    </a:lnTo>
                    <a:lnTo>
                      <a:pt x="176" y="288"/>
                    </a:lnTo>
                    <a:lnTo>
                      <a:pt x="170" y="312"/>
                    </a:lnTo>
                    <a:lnTo>
                      <a:pt x="168" y="316"/>
                    </a:lnTo>
                    <a:lnTo>
                      <a:pt x="164" y="314"/>
                    </a:lnTo>
                    <a:lnTo>
                      <a:pt x="154" y="312"/>
                    </a:lnTo>
                    <a:lnTo>
                      <a:pt x="140" y="312"/>
                    </a:lnTo>
                    <a:lnTo>
                      <a:pt x="128" y="316"/>
                    </a:lnTo>
                    <a:lnTo>
                      <a:pt x="116" y="328"/>
                    </a:lnTo>
                    <a:lnTo>
                      <a:pt x="112" y="332"/>
                    </a:lnTo>
                    <a:lnTo>
                      <a:pt x="130" y="340"/>
                    </a:lnTo>
                    <a:lnTo>
                      <a:pt x="128" y="344"/>
                    </a:lnTo>
                    <a:lnTo>
                      <a:pt x="124" y="350"/>
                    </a:lnTo>
                    <a:lnTo>
                      <a:pt x="116" y="354"/>
                    </a:lnTo>
                    <a:lnTo>
                      <a:pt x="106" y="354"/>
                    </a:lnTo>
                    <a:lnTo>
                      <a:pt x="88" y="348"/>
                    </a:lnTo>
                    <a:lnTo>
                      <a:pt x="70" y="338"/>
                    </a:lnTo>
                    <a:lnTo>
                      <a:pt x="64" y="338"/>
                    </a:lnTo>
                    <a:lnTo>
                      <a:pt x="44" y="366"/>
                    </a:lnTo>
                    <a:lnTo>
                      <a:pt x="40" y="376"/>
                    </a:lnTo>
                    <a:lnTo>
                      <a:pt x="40" y="392"/>
                    </a:lnTo>
                    <a:lnTo>
                      <a:pt x="48" y="406"/>
                    </a:lnTo>
                    <a:lnTo>
                      <a:pt x="48" y="408"/>
                    </a:lnTo>
                    <a:lnTo>
                      <a:pt x="52" y="420"/>
                    </a:lnTo>
                    <a:lnTo>
                      <a:pt x="52" y="422"/>
                    </a:lnTo>
                    <a:lnTo>
                      <a:pt x="52" y="440"/>
                    </a:lnTo>
                    <a:lnTo>
                      <a:pt x="52" y="442"/>
                    </a:lnTo>
                    <a:lnTo>
                      <a:pt x="54" y="444"/>
                    </a:lnTo>
                    <a:lnTo>
                      <a:pt x="40" y="446"/>
                    </a:lnTo>
                    <a:lnTo>
                      <a:pt x="16" y="446"/>
                    </a:lnTo>
                    <a:lnTo>
                      <a:pt x="6" y="454"/>
                    </a:lnTo>
                    <a:lnTo>
                      <a:pt x="0" y="462"/>
                    </a:lnTo>
                    <a:lnTo>
                      <a:pt x="2" y="462"/>
                    </a:lnTo>
                    <a:lnTo>
                      <a:pt x="6" y="486"/>
                    </a:lnTo>
                    <a:lnTo>
                      <a:pt x="8" y="486"/>
                    </a:lnTo>
                    <a:lnTo>
                      <a:pt x="8" y="496"/>
                    </a:lnTo>
                    <a:lnTo>
                      <a:pt x="12" y="508"/>
                    </a:lnTo>
                    <a:lnTo>
                      <a:pt x="30" y="518"/>
                    </a:lnTo>
                    <a:lnTo>
                      <a:pt x="54" y="512"/>
                    </a:lnTo>
                    <a:lnTo>
                      <a:pt x="66" y="504"/>
                    </a:lnTo>
                    <a:lnTo>
                      <a:pt x="68" y="504"/>
                    </a:lnTo>
                    <a:lnTo>
                      <a:pt x="80" y="504"/>
                    </a:lnTo>
                    <a:lnTo>
                      <a:pt x="86" y="520"/>
                    </a:lnTo>
                    <a:lnTo>
                      <a:pt x="92" y="526"/>
                    </a:lnTo>
                    <a:lnTo>
                      <a:pt x="94" y="532"/>
                    </a:lnTo>
                    <a:lnTo>
                      <a:pt x="100" y="532"/>
                    </a:lnTo>
                    <a:lnTo>
                      <a:pt x="102" y="532"/>
                    </a:lnTo>
                    <a:lnTo>
                      <a:pt x="104" y="532"/>
                    </a:lnTo>
                    <a:lnTo>
                      <a:pt x="104" y="530"/>
                    </a:lnTo>
                    <a:lnTo>
                      <a:pt x="116" y="520"/>
                    </a:lnTo>
                    <a:lnTo>
                      <a:pt x="126" y="540"/>
                    </a:lnTo>
                    <a:lnTo>
                      <a:pt x="136" y="546"/>
                    </a:lnTo>
                    <a:lnTo>
                      <a:pt x="152" y="546"/>
                    </a:lnTo>
                    <a:lnTo>
                      <a:pt x="164" y="544"/>
                    </a:lnTo>
                    <a:lnTo>
                      <a:pt x="168" y="544"/>
                    </a:lnTo>
                    <a:lnTo>
                      <a:pt x="196" y="548"/>
                    </a:lnTo>
                    <a:lnTo>
                      <a:pt x="196" y="550"/>
                    </a:lnTo>
                    <a:lnTo>
                      <a:pt x="208" y="556"/>
                    </a:lnTo>
                    <a:lnTo>
                      <a:pt x="208" y="558"/>
                    </a:lnTo>
                    <a:lnTo>
                      <a:pt x="220" y="566"/>
                    </a:lnTo>
                    <a:lnTo>
                      <a:pt x="226" y="574"/>
                    </a:lnTo>
                    <a:lnTo>
                      <a:pt x="234" y="578"/>
                    </a:lnTo>
                    <a:lnTo>
                      <a:pt x="248" y="576"/>
                    </a:lnTo>
                    <a:lnTo>
                      <a:pt x="248" y="560"/>
                    </a:lnTo>
                    <a:lnTo>
                      <a:pt x="240" y="548"/>
                    </a:lnTo>
                    <a:lnTo>
                      <a:pt x="236" y="526"/>
                    </a:lnTo>
                    <a:lnTo>
                      <a:pt x="246" y="516"/>
                    </a:lnTo>
                    <a:lnTo>
                      <a:pt x="248" y="514"/>
                    </a:lnTo>
                    <a:lnTo>
                      <a:pt x="258" y="512"/>
                    </a:lnTo>
                    <a:lnTo>
                      <a:pt x="268" y="512"/>
                    </a:lnTo>
                    <a:lnTo>
                      <a:pt x="272" y="508"/>
                    </a:lnTo>
                    <a:lnTo>
                      <a:pt x="264" y="500"/>
                    </a:lnTo>
                    <a:lnTo>
                      <a:pt x="242" y="484"/>
                    </a:lnTo>
                    <a:lnTo>
                      <a:pt x="236" y="476"/>
                    </a:lnTo>
                    <a:lnTo>
                      <a:pt x="234" y="474"/>
                    </a:lnTo>
                    <a:lnTo>
                      <a:pt x="236" y="472"/>
                    </a:lnTo>
                    <a:lnTo>
                      <a:pt x="242" y="460"/>
                    </a:lnTo>
                    <a:lnTo>
                      <a:pt x="244" y="462"/>
                    </a:lnTo>
                    <a:lnTo>
                      <a:pt x="260" y="466"/>
                    </a:lnTo>
                    <a:lnTo>
                      <a:pt x="302" y="464"/>
                    </a:lnTo>
                    <a:lnTo>
                      <a:pt x="302" y="466"/>
                    </a:lnTo>
                    <a:lnTo>
                      <a:pt x="304" y="466"/>
                    </a:lnTo>
                    <a:lnTo>
                      <a:pt x="316" y="470"/>
                    </a:lnTo>
                    <a:lnTo>
                      <a:pt x="324" y="462"/>
                    </a:lnTo>
                    <a:lnTo>
                      <a:pt x="320" y="438"/>
                    </a:lnTo>
                    <a:lnTo>
                      <a:pt x="304" y="428"/>
                    </a:lnTo>
                    <a:lnTo>
                      <a:pt x="300" y="424"/>
                    </a:lnTo>
                    <a:lnTo>
                      <a:pt x="296" y="420"/>
                    </a:lnTo>
                    <a:lnTo>
                      <a:pt x="292" y="410"/>
                    </a:lnTo>
                    <a:lnTo>
                      <a:pt x="290" y="394"/>
                    </a:lnTo>
                    <a:lnTo>
                      <a:pt x="290" y="374"/>
                    </a:lnTo>
                    <a:lnTo>
                      <a:pt x="276" y="368"/>
                    </a:lnTo>
                    <a:lnTo>
                      <a:pt x="274" y="368"/>
                    </a:lnTo>
                    <a:lnTo>
                      <a:pt x="274" y="366"/>
                    </a:lnTo>
                    <a:lnTo>
                      <a:pt x="274" y="364"/>
                    </a:lnTo>
                    <a:lnTo>
                      <a:pt x="272" y="344"/>
                    </a:lnTo>
                    <a:lnTo>
                      <a:pt x="288" y="262"/>
                    </a:lnTo>
                    <a:lnTo>
                      <a:pt x="280" y="232"/>
                    </a:lnTo>
                    <a:lnTo>
                      <a:pt x="278" y="214"/>
                    </a:lnTo>
                    <a:lnTo>
                      <a:pt x="276" y="190"/>
                    </a:lnTo>
                    <a:lnTo>
                      <a:pt x="278" y="164"/>
                    </a:lnTo>
                    <a:lnTo>
                      <a:pt x="278" y="162"/>
                    </a:lnTo>
                    <a:lnTo>
                      <a:pt x="280" y="160"/>
                    </a:lnTo>
                    <a:lnTo>
                      <a:pt x="296" y="148"/>
                    </a:lnTo>
                    <a:lnTo>
                      <a:pt x="296" y="136"/>
                    </a:lnTo>
                    <a:lnTo>
                      <a:pt x="294" y="130"/>
                    </a:lnTo>
                    <a:lnTo>
                      <a:pt x="290" y="122"/>
                    </a:lnTo>
                    <a:lnTo>
                      <a:pt x="280" y="110"/>
                    </a:lnTo>
                    <a:lnTo>
                      <a:pt x="278" y="110"/>
                    </a:lnTo>
                    <a:lnTo>
                      <a:pt x="278" y="108"/>
                    </a:lnTo>
                    <a:lnTo>
                      <a:pt x="276" y="88"/>
                    </a:lnTo>
                    <a:lnTo>
                      <a:pt x="276" y="86"/>
                    </a:lnTo>
                    <a:lnTo>
                      <a:pt x="298" y="60"/>
                    </a:lnTo>
                    <a:lnTo>
                      <a:pt x="298" y="48"/>
                    </a:lnTo>
                    <a:lnTo>
                      <a:pt x="292" y="36"/>
                    </a:lnTo>
                    <a:lnTo>
                      <a:pt x="290" y="34"/>
                    </a:lnTo>
                    <a:lnTo>
                      <a:pt x="300" y="20"/>
                    </a:lnTo>
                    <a:lnTo>
                      <a:pt x="302" y="20"/>
                    </a:lnTo>
                    <a:lnTo>
                      <a:pt x="312" y="12"/>
                    </a:lnTo>
                    <a:lnTo>
                      <a:pt x="312" y="0"/>
                    </a:lnTo>
                    <a:lnTo>
                      <a:pt x="306" y="0"/>
                    </a:lnTo>
                    <a:lnTo>
                      <a:pt x="296" y="0"/>
                    </a:lnTo>
                    <a:lnTo>
                      <a:pt x="292" y="18"/>
                    </a:lnTo>
                    <a:lnTo>
                      <a:pt x="290" y="18"/>
                    </a:lnTo>
                    <a:lnTo>
                      <a:pt x="268" y="10"/>
                    </a:lnTo>
                    <a:lnTo>
                      <a:pt x="256" y="8"/>
                    </a:lnTo>
                    <a:lnTo>
                      <a:pt x="260" y="28"/>
                    </a:lnTo>
                    <a:lnTo>
                      <a:pt x="244" y="32"/>
                    </a:lnTo>
                    <a:lnTo>
                      <a:pt x="218" y="46"/>
                    </a:lnTo>
                    <a:lnTo>
                      <a:pt x="210" y="56"/>
                    </a:lnTo>
                    <a:lnTo>
                      <a:pt x="210" y="58"/>
                    </a:lnTo>
                    <a:lnTo>
                      <a:pt x="208" y="58"/>
                    </a:lnTo>
                    <a:lnTo>
                      <a:pt x="196" y="70"/>
                    </a:lnTo>
                    <a:lnTo>
                      <a:pt x="192" y="88"/>
                    </a:lnTo>
                    <a:lnTo>
                      <a:pt x="192" y="90"/>
                    </a:lnTo>
                    <a:lnTo>
                      <a:pt x="186" y="118"/>
                    </a:lnTo>
                    <a:lnTo>
                      <a:pt x="184" y="130"/>
                    </a:lnTo>
                    <a:lnTo>
                      <a:pt x="184" y="132"/>
                    </a:lnTo>
                    <a:lnTo>
                      <a:pt x="182" y="132"/>
                    </a:lnTo>
                    <a:lnTo>
                      <a:pt x="174" y="144"/>
                    </a:lnTo>
                    <a:lnTo>
                      <a:pt x="172" y="144"/>
                    </a:lnTo>
                    <a:lnTo>
                      <a:pt x="172" y="146"/>
                    </a:lnTo>
                    <a:lnTo>
                      <a:pt x="152" y="148"/>
                    </a:lnTo>
                    <a:lnTo>
                      <a:pt x="122" y="138"/>
                    </a:lnTo>
                    <a:lnTo>
                      <a:pt x="108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32" name="山西"/>
              <p:cNvSpPr>
                <a:spLocks/>
              </p:cNvSpPr>
              <p:nvPr/>
            </p:nvSpPr>
            <p:spPr bwMode="auto">
              <a:xfrm>
                <a:off x="5586121" y="2261205"/>
                <a:ext cx="385732" cy="848830"/>
              </a:xfrm>
              <a:custGeom>
                <a:avLst/>
                <a:gdLst>
                  <a:gd name="T0" fmla="*/ 2147483646 w 216"/>
                  <a:gd name="T1" fmla="*/ 2147483646 h 474"/>
                  <a:gd name="T2" fmla="*/ 2147483646 w 216"/>
                  <a:gd name="T3" fmla="*/ 2147483646 h 474"/>
                  <a:gd name="T4" fmla="*/ 2147483646 w 216"/>
                  <a:gd name="T5" fmla="*/ 2147483646 h 474"/>
                  <a:gd name="T6" fmla="*/ 2147483646 w 216"/>
                  <a:gd name="T7" fmla="*/ 2147483646 h 474"/>
                  <a:gd name="T8" fmla="*/ 2147483646 w 216"/>
                  <a:gd name="T9" fmla="*/ 2147483646 h 474"/>
                  <a:gd name="T10" fmla="*/ 2147483646 w 216"/>
                  <a:gd name="T11" fmla="*/ 2147483646 h 474"/>
                  <a:gd name="T12" fmla="*/ 2147483646 w 216"/>
                  <a:gd name="T13" fmla="*/ 2147483646 h 474"/>
                  <a:gd name="T14" fmla="*/ 2147483646 w 216"/>
                  <a:gd name="T15" fmla="*/ 2147483646 h 474"/>
                  <a:gd name="T16" fmla="*/ 2147483646 w 216"/>
                  <a:gd name="T17" fmla="*/ 2147483646 h 474"/>
                  <a:gd name="T18" fmla="*/ 2147483646 w 216"/>
                  <a:gd name="T19" fmla="*/ 2147483646 h 474"/>
                  <a:gd name="T20" fmla="*/ 2147483646 w 216"/>
                  <a:gd name="T21" fmla="*/ 2147483646 h 474"/>
                  <a:gd name="T22" fmla="*/ 2147483646 w 216"/>
                  <a:gd name="T23" fmla="*/ 2147483646 h 474"/>
                  <a:gd name="T24" fmla="*/ 2147483646 w 216"/>
                  <a:gd name="T25" fmla="*/ 2147483646 h 474"/>
                  <a:gd name="T26" fmla="*/ 2147483646 w 216"/>
                  <a:gd name="T27" fmla="*/ 2147483646 h 474"/>
                  <a:gd name="T28" fmla="*/ 2147483646 w 216"/>
                  <a:gd name="T29" fmla="*/ 2147483646 h 474"/>
                  <a:gd name="T30" fmla="*/ 2147483646 w 216"/>
                  <a:gd name="T31" fmla="*/ 2147483646 h 474"/>
                  <a:gd name="T32" fmla="*/ 2147483646 w 216"/>
                  <a:gd name="T33" fmla="*/ 2147483646 h 474"/>
                  <a:gd name="T34" fmla="*/ 2147483646 w 216"/>
                  <a:gd name="T35" fmla="*/ 2147483646 h 474"/>
                  <a:gd name="T36" fmla="*/ 2147483646 w 216"/>
                  <a:gd name="T37" fmla="*/ 2147483646 h 474"/>
                  <a:gd name="T38" fmla="*/ 2147483646 w 216"/>
                  <a:gd name="T39" fmla="*/ 2147483646 h 474"/>
                  <a:gd name="T40" fmla="*/ 2147483646 w 216"/>
                  <a:gd name="T41" fmla="*/ 2147483646 h 474"/>
                  <a:gd name="T42" fmla="*/ 2147483646 w 216"/>
                  <a:gd name="T43" fmla="*/ 2147483646 h 474"/>
                  <a:gd name="T44" fmla="*/ 2147483646 w 216"/>
                  <a:gd name="T45" fmla="*/ 2147483646 h 474"/>
                  <a:gd name="T46" fmla="*/ 2147483646 w 216"/>
                  <a:gd name="T47" fmla="*/ 2147483646 h 474"/>
                  <a:gd name="T48" fmla="*/ 2147483646 w 216"/>
                  <a:gd name="T49" fmla="*/ 2147483646 h 474"/>
                  <a:gd name="T50" fmla="*/ 2147483646 w 216"/>
                  <a:gd name="T51" fmla="*/ 2147483646 h 474"/>
                  <a:gd name="T52" fmla="*/ 2147483646 w 216"/>
                  <a:gd name="T53" fmla="*/ 2147483646 h 474"/>
                  <a:gd name="T54" fmla="*/ 2147483646 w 216"/>
                  <a:gd name="T55" fmla="*/ 2147483646 h 474"/>
                  <a:gd name="T56" fmla="*/ 2147483646 w 216"/>
                  <a:gd name="T57" fmla="*/ 2147483646 h 474"/>
                  <a:gd name="T58" fmla="*/ 2147483646 w 216"/>
                  <a:gd name="T59" fmla="*/ 2147483646 h 474"/>
                  <a:gd name="T60" fmla="*/ 2147483646 w 216"/>
                  <a:gd name="T61" fmla="*/ 2147483646 h 474"/>
                  <a:gd name="T62" fmla="*/ 2147483646 w 216"/>
                  <a:gd name="T63" fmla="*/ 2147483646 h 474"/>
                  <a:gd name="T64" fmla="*/ 2147483646 w 216"/>
                  <a:gd name="T65" fmla="*/ 2147483646 h 474"/>
                  <a:gd name="T66" fmla="*/ 2147483646 w 216"/>
                  <a:gd name="T67" fmla="*/ 2147483646 h 474"/>
                  <a:gd name="T68" fmla="*/ 2147483646 w 216"/>
                  <a:gd name="T69" fmla="*/ 2147483646 h 474"/>
                  <a:gd name="T70" fmla="*/ 2147483646 w 216"/>
                  <a:gd name="T71" fmla="*/ 2147483646 h 474"/>
                  <a:gd name="T72" fmla="*/ 2147483646 w 216"/>
                  <a:gd name="T73" fmla="*/ 2147483646 h 474"/>
                  <a:gd name="T74" fmla="*/ 2147483646 w 216"/>
                  <a:gd name="T75" fmla="*/ 2147483646 h 474"/>
                  <a:gd name="T76" fmla="*/ 2147483646 w 216"/>
                  <a:gd name="T77" fmla="*/ 2147483646 h 474"/>
                  <a:gd name="T78" fmla="*/ 2147483646 w 216"/>
                  <a:gd name="T79" fmla="*/ 2147483646 h 474"/>
                  <a:gd name="T80" fmla="*/ 2147483646 w 216"/>
                  <a:gd name="T81" fmla="*/ 2147483646 h 474"/>
                  <a:gd name="T82" fmla="*/ 2147483646 w 216"/>
                  <a:gd name="T83" fmla="*/ 2147483646 h 474"/>
                  <a:gd name="T84" fmla="*/ 2147483646 w 216"/>
                  <a:gd name="T85" fmla="*/ 2147483646 h 474"/>
                  <a:gd name="T86" fmla="*/ 2147483646 w 216"/>
                  <a:gd name="T87" fmla="*/ 2147483646 h 474"/>
                  <a:gd name="T88" fmla="*/ 2147483646 w 216"/>
                  <a:gd name="T89" fmla="*/ 2147483646 h 474"/>
                  <a:gd name="T90" fmla="*/ 2147483646 w 216"/>
                  <a:gd name="T91" fmla="*/ 2147483646 h 474"/>
                  <a:gd name="T92" fmla="*/ 2147483646 w 216"/>
                  <a:gd name="T93" fmla="*/ 2147483646 h 474"/>
                  <a:gd name="T94" fmla="*/ 2147483646 w 216"/>
                  <a:gd name="T95" fmla="*/ 2147483646 h 474"/>
                  <a:gd name="T96" fmla="*/ 2147483646 w 216"/>
                  <a:gd name="T97" fmla="*/ 2147483646 h 47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16" h="474">
                    <a:moveTo>
                      <a:pt x="202" y="24"/>
                    </a:moveTo>
                    <a:lnTo>
                      <a:pt x="204" y="20"/>
                    </a:lnTo>
                    <a:lnTo>
                      <a:pt x="200" y="8"/>
                    </a:lnTo>
                    <a:lnTo>
                      <a:pt x="194" y="0"/>
                    </a:lnTo>
                    <a:lnTo>
                      <a:pt x="188" y="12"/>
                    </a:lnTo>
                    <a:lnTo>
                      <a:pt x="176" y="24"/>
                    </a:lnTo>
                    <a:lnTo>
                      <a:pt x="174" y="24"/>
                    </a:lnTo>
                    <a:lnTo>
                      <a:pt x="156" y="30"/>
                    </a:lnTo>
                    <a:lnTo>
                      <a:pt x="154" y="30"/>
                    </a:lnTo>
                    <a:lnTo>
                      <a:pt x="136" y="28"/>
                    </a:lnTo>
                    <a:lnTo>
                      <a:pt x="124" y="30"/>
                    </a:lnTo>
                    <a:lnTo>
                      <a:pt x="122" y="40"/>
                    </a:lnTo>
                    <a:lnTo>
                      <a:pt x="112" y="46"/>
                    </a:lnTo>
                    <a:lnTo>
                      <a:pt x="112" y="48"/>
                    </a:lnTo>
                    <a:lnTo>
                      <a:pt x="110" y="48"/>
                    </a:lnTo>
                    <a:lnTo>
                      <a:pt x="94" y="46"/>
                    </a:lnTo>
                    <a:lnTo>
                      <a:pt x="92" y="48"/>
                    </a:lnTo>
                    <a:lnTo>
                      <a:pt x="92" y="64"/>
                    </a:lnTo>
                    <a:lnTo>
                      <a:pt x="84" y="76"/>
                    </a:lnTo>
                    <a:lnTo>
                      <a:pt x="82" y="76"/>
                    </a:lnTo>
                    <a:lnTo>
                      <a:pt x="68" y="92"/>
                    </a:lnTo>
                    <a:lnTo>
                      <a:pt x="66" y="92"/>
                    </a:lnTo>
                    <a:lnTo>
                      <a:pt x="50" y="96"/>
                    </a:lnTo>
                    <a:lnTo>
                      <a:pt x="40" y="106"/>
                    </a:lnTo>
                    <a:lnTo>
                      <a:pt x="42" y="120"/>
                    </a:lnTo>
                    <a:lnTo>
                      <a:pt x="42" y="124"/>
                    </a:lnTo>
                    <a:lnTo>
                      <a:pt x="40" y="124"/>
                    </a:lnTo>
                    <a:lnTo>
                      <a:pt x="28" y="136"/>
                    </a:lnTo>
                    <a:lnTo>
                      <a:pt x="20" y="144"/>
                    </a:lnTo>
                    <a:lnTo>
                      <a:pt x="26" y="154"/>
                    </a:lnTo>
                    <a:lnTo>
                      <a:pt x="26" y="156"/>
                    </a:lnTo>
                    <a:lnTo>
                      <a:pt x="26" y="170"/>
                    </a:lnTo>
                    <a:lnTo>
                      <a:pt x="26" y="172"/>
                    </a:lnTo>
                    <a:lnTo>
                      <a:pt x="16" y="184"/>
                    </a:lnTo>
                    <a:lnTo>
                      <a:pt x="4" y="198"/>
                    </a:lnTo>
                    <a:lnTo>
                      <a:pt x="6" y="214"/>
                    </a:lnTo>
                    <a:lnTo>
                      <a:pt x="16" y="224"/>
                    </a:lnTo>
                    <a:lnTo>
                      <a:pt x="22" y="236"/>
                    </a:lnTo>
                    <a:lnTo>
                      <a:pt x="24" y="244"/>
                    </a:lnTo>
                    <a:lnTo>
                      <a:pt x="24" y="262"/>
                    </a:lnTo>
                    <a:lnTo>
                      <a:pt x="22" y="264"/>
                    </a:lnTo>
                    <a:lnTo>
                      <a:pt x="6" y="276"/>
                    </a:lnTo>
                    <a:lnTo>
                      <a:pt x="4" y="300"/>
                    </a:lnTo>
                    <a:lnTo>
                      <a:pt x="6" y="324"/>
                    </a:lnTo>
                    <a:lnTo>
                      <a:pt x="10" y="340"/>
                    </a:lnTo>
                    <a:lnTo>
                      <a:pt x="18" y="368"/>
                    </a:lnTo>
                    <a:lnTo>
                      <a:pt x="18" y="370"/>
                    </a:lnTo>
                    <a:lnTo>
                      <a:pt x="18" y="372"/>
                    </a:lnTo>
                    <a:lnTo>
                      <a:pt x="0" y="452"/>
                    </a:lnTo>
                    <a:lnTo>
                      <a:pt x="2" y="468"/>
                    </a:lnTo>
                    <a:lnTo>
                      <a:pt x="14" y="474"/>
                    </a:lnTo>
                    <a:lnTo>
                      <a:pt x="32" y="456"/>
                    </a:lnTo>
                    <a:lnTo>
                      <a:pt x="34" y="456"/>
                    </a:lnTo>
                    <a:lnTo>
                      <a:pt x="96" y="432"/>
                    </a:lnTo>
                    <a:lnTo>
                      <a:pt x="112" y="416"/>
                    </a:lnTo>
                    <a:lnTo>
                      <a:pt x="114" y="416"/>
                    </a:lnTo>
                    <a:lnTo>
                      <a:pt x="116" y="416"/>
                    </a:lnTo>
                    <a:lnTo>
                      <a:pt x="150" y="420"/>
                    </a:lnTo>
                    <a:lnTo>
                      <a:pt x="162" y="416"/>
                    </a:lnTo>
                    <a:lnTo>
                      <a:pt x="180" y="408"/>
                    </a:lnTo>
                    <a:lnTo>
                      <a:pt x="180" y="392"/>
                    </a:lnTo>
                    <a:lnTo>
                      <a:pt x="182" y="392"/>
                    </a:lnTo>
                    <a:lnTo>
                      <a:pt x="192" y="382"/>
                    </a:lnTo>
                    <a:lnTo>
                      <a:pt x="190" y="372"/>
                    </a:lnTo>
                    <a:lnTo>
                      <a:pt x="190" y="370"/>
                    </a:lnTo>
                    <a:lnTo>
                      <a:pt x="190" y="368"/>
                    </a:lnTo>
                    <a:lnTo>
                      <a:pt x="194" y="364"/>
                    </a:lnTo>
                    <a:lnTo>
                      <a:pt x="192" y="360"/>
                    </a:lnTo>
                    <a:lnTo>
                      <a:pt x="190" y="356"/>
                    </a:lnTo>
                    <a:lnTo>
                      <a:pt x="190" y="352"/>
                    </a:lnTo>
                    <a:lnTo>
                      <a:pt x="194" y="340"/>
                    </a:lnTo>
                    <a:lnTo>
                      <a:pt x="198" y="336"/>
                    </a:lnTo>
                    <a:lnTo>
                      <a:pt x="196" y="324"/>
                    </a:lnTo>
                    <a:lnTo>
                      <a:pt x="184" y="310"/>
                    </a:lnTo>
                    <a:lnTo>
                      <a:pt x="182" y="306"/>
                    </a:lnTo>
                    <a:lnTo>
                      <a:pt x="180" y="302"/>
                    </a:lnTo>
                    <a:lnTo>
                      <a:pt x="180" y="298"/>
                    </a:lnTo>
                    <a:lnTo>
                      <a:pt x="182" y="294"/>
                    </a:lnTo>
                    <a:lnTo>
                      <a:pt x="184" y="288"/>
                    </a:lnTo>
                    <a:lnTo>
                      <a:pt x="190" y="280"/>
                    </a:lnTo>
                    <a:lnTo>
                      <a:pt x="192" y="268"/>
                    </a:lnTo>
                    <a:lnTo>
                      <a:pt x="202" y="248"/>
                    </a:lnTo>
                    <a:lnTo>
                      <a:pt x="204" y="240"/>
                    </a:lnTo>
                    <a:lnTo>
                      <a:pt x="216" y="216"/>
                    </a:lnTo>
                    <a:lnTo>
                      <a:pt x="208" y="200"/>
                    </a:lnTo>
                    <a:lnTo>
                      <a:pt x="184" y="184"/>
                    </a:lnTo>
                    <a:lnTo>
                      <a:pt x="182" y="184"/>
                    </a:lnTo>
                    <a:lnTo>
                      <a:pt x="176" y="170"/>
                    </a:lnTo>
                    <a:lnTo>
                      <a:pt x="176" y="168"/>
                    </a:lnTo>
                    <a:lnTo>
                      <a:pt x="180" y="146"/>
                    </a:lnTo>
                    <a:lnTo>
                      <a:pt x="184" y="130"/>
                    </a:lnTo>
                    <a:lnTo>
                      <a:pt x="184" y="122"/>
                    </a:lnTo>
                    <a:lnTo>
                      <a:pt x="188" y="116"/>
                    </a:lnTo>
                    <a:lnTo>
                      <a:pt x="190" y="114"/>
                    </a:lnTo>
                    <a:lnTo>
                      <a:pt x="194" y="114"/>
                    </a:lnTo>
                    <a:lnTo>
                      <a:pt x="208" y="112"/>
                    </a:lnTo>
                    <a:lnTo>
                      <a:pt x="212" y="102"/>
                    </a:lnTo>
                    <a:lnTo>
                      <a:pt x="216" y="76"/>
                    </a:lnTo>
                    <a:lnTo>
                      <a:pt x="214" y="66"/>
                    </a:lnTo>
                    <a:lnTo>
                      <a:pt x="200" y="64"/>
                    </a:lnTo>
                    <a:lnTo>
                      <a:pt x="184" y="56"/>
                    </a:lnTo>
                    <a:lnTo>
                      <a:pt x="182" y="54"/>
                    </a:lnTo>
                    <a:lnTo>
                      <a:pt x="182" y="52"/>
                    </a:lnTo>
                    <a:lnTo>
                      <a:pt x="180" y="32"/>
                    </a:lnTo>
                    <a:lnTo>
                      <a:pt x="180" y="28"/>
                    </a:lnTo>
                    <a:lnTo>
                      <a:pt x="202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33" name="湖南"/>
              <p:cNvSpPr>
                <a:spLocks/>
              </p:cNvSpPr>
              <p:nvPr/>
            </p:nvSpPr>
            <p:spPr bwMode="auto">
              <a:xfrm>
                <a:off x="5485023" y="3708568"/>
                <a:ext cx="615928" cy="715131"/>
              </a:xfrm>
              <a:custGeom>
                <a:avLst/>
                <a:gdLst>
                  <a:gd name="T0" fmla="*/ 2147483646 w 344"/>
                  <a:gd name="T1" fmla="*/ 2147483646 h 400"/>
                  <a:gd name="T2" fmla="*/ 2147483646 w 344"/>
                  <a:gd name="T3" fmla="*/ 2147483646 h 400"/>
                  <a:gd name="T4" fmla="*/ 2147483646 w 344"/>
                  <a:gd name="T5" fmla="*/ 2147483646 h 400"/>
                  <a:gd name="T6" fmla="*/ 2147483646 w 344"/>
                  <a:gd name="T7" fmla="*/ 2147483646 h 400"/>
                  <a:gd name="T8" fmla="*/ 2147483646 w 344"/>
                  <a:gd name="T9" fmla="*/ 2147483646 h 400"/>
                  <a:gd name="T10" fmla="*/ 2147483646 w 344"/>
                  <a:gd name="T11" fmla="*/ 2147483646 h 400"/>
                  <a:gd name="T12" fmla="*/ 2147483646 w 344"/>
                  <a:gd name="T13" fmla="*/ 2147483646 h 400"/>
                  <a:gd name="T14" fmla="*/ 2147483646 w 344"/>
                  <a:gd name="T15" fmla="*/ 2147483646 h 400"/>
                  <a:gd name="T16" fmla="*/ 2147483646 w 344"/>
                  <a:gd name="T17" fmla="*/ 2147483646 h 400"/>
                  <a:gd name="T18" fmla="*/ 2147483646 w 344"/>
                  <a:gd name="T19" fmla="*/ 2147483646 h 400"/>
                  <a:gd name="T20" fmla="*/ 2147483646 w 344"/>
                  <a:gd name="T21" fmla="*/ 0 h 400"/>
                  <a:gd name="T22" fmla="*/ 2147483646 w 344"/>
                  <a:gd name="T23" fmla="*/ 2147483646 h 400"/>
                  <a:gd name="T24" fmla="*/ 2147483646 w 344"/>
                  <a:gd name="T25" fmla="*/ 2147483646 h 400"/>
                  <a:gd name="T26" fmla="*/ 2147483646 w 344"/>
                  <a:gd name="T27" fmla="*/ 2147483646 h 400"/>
                  <a:gd name="T28" fmla="*/ 2147483646 w 344"/>
                  <a:gd name="T29" fmla="*/ 2147483646 h 400"/>
                  <a:gd name="T30" fmla="*/ 2147483646 w 344"/>
                  <a:gd name="T31" fmla="*/ 2147483646 h 400"/>
                  <a:gd name="T32" fmla="*/ 2147483646 w 344"/>
                  <a:gd name="T33" fmla="*/ 2147483646 h 400"/>
                  <a:gd name="T34" fmla="*/ 2147483646 w 344"/>
                  <a:gd name="T35" fmla="*/ 2147483646 h 400"/>
                  <a:gd name="T36" fmla="*/ 2147483646 w 344"/>
                  <a:gd name="T37" fmla="*/ 2147483646 h 400"/>
                  <a:gd name="T38" fmla="*/ 2147483646 w 344"/>
                  <a:gd name="T39" fmla="*/ 2147483646 h 400"/>
                  <a:gd name="T40" fmla="*/ 2147483646 w 344"/>
                  <a:gd name="T41" fmla="*/ 2147483646 h 400"/>
                  <a:gd name="T42" fmla="*/ 2147483646 w 344"/>
                  <a:gd name="T43" fmla="*/ 2147483646 h 400"/>
                  <a:gd name="T44" fmla="*/ 2147483646 w 344"/>
                  <a:gd name="T45" fmla="*/ 2147483646 h 400"/>
                  <a:gd name="T46" fmla="*/ 2147483646 w 344"/>
                  <a:gd name="T47" fmla="*/ 2147483646 h 400"/>
                  <a:gd name="T48" fmla="*/ 2147483646 w 344"/>
                  <a:gd name="T49" fmla="*/ 2147483646 h 400"/>
                  <a:gd name="T50" fmla="*/ 2147483646 w 344"/>
                  <a:gd name="T51" fmla="*/ 2147483646 h 400"/>
                  <a:gd name="T52" fmla="*/ 2147483646 w 344"/>
                  <a:gd name="T53" fmla="*/ 2147483646 h 400"/>
                  <a:gd name="T54" fmla="*/ 2147483646 w 344"/>
                  <a:gd name="T55" fmla="*/ 2147483646 h 400"/>
                  <a:gd name="T56" fmla="*/ 2147483646 w 344"/>
                  <a:gd name="T57" fmla="*/ 2147483646 h 400"/>
                  <a:gd name="T58" fmla="*/ 2147483646 w 344"/>
                  <a:gd name="T59" fmla="*/ 2147483646 h 400"/>
                  <a:gd name="T60" fmla="*/ 2147483646 w 344"/>
                  <a:gd name="T61" fmla="*/ 2147483646 h 400"/>
                  <a:gd name="T62" fmla="*/ 2147483646 w 344"/>
                  <a:gd name="T63" fmla="*/ 2147483646 h 400"/>
                  <a:gd name="T64" fmla="*/ 2147483646 w 344"/>
                  <a:gd name="T65" fmla="*/ 2147483646 h 400"/>
                  <a:gd name="T66" fmla="*/ 2147483646 w 344"/>
                  <a:gd name="T67" fmla="*/ 2147483646 h 400"/>
                  <a:gd name="T68" fmla="*/ 2147483646 w 344"/>
                  <a:gd name="T69" fmla="*/ 2147483646 h 400"/>
                  <a:gd name="T70" fmla="*/ 2147483646 w 344"/>
                  <a:gd name="T71" fmla="*/ 2147483646 h 400"/>
                  <a:gd name="T72" fmla="*/ 2147483646 w 344"/>
                  <a:gd name="T73" fmla="*/ 2147483646 h 400"/>
                  <a:gd name="T74" fmla="*/ 2147483646 w 344"/>
                  <a:gd name="T75" fmla="*/ 2147483646 h 400"/>
                  <a:gd name="T76" fmla="*/ 2147483646 w 344"/>
                  <a:gd name="T77" fmla="*/ 2147483646 h 400"/>
                  <a:gd name="T78" fmla="*/ 2147483646 w 344"/>
                  <a:gd name="T79" fmla="*/ 2147483646 h 400"/>
                  <a:gd name="T80" fmla="*/ 2147483646 w 344"/>
                  <a:gd name="T81" fmla="*/ 2147483646 h 400"/>
                  <a:gd name="T82" fmla="*/ 2147483646 w 344"/>
                  <a:gd name="T83" fmla="*/ 2147483646 h 400"/>
                  <a:gd name="T84" fmla="*/ 2147483646 w 344"/>
                  <a:gd name="T85" fmla="*/ 2147483646 h 400"/>
                  <a:gd name="T86" fmla="*/ 2147483646 w 344"/>
                  <a:gd name="T87" fmla="*/ 2147483646 h 400"/>
                  <a:gd name="T88" fmla="*/ 2147483646 w 344"/>
                  <a:gd name="T89" fmla="*/ 2147483646 h 400"/>
                  <a:gd name="T90" fmla="*/ 2147483646 w 344"/>
                  <a:gd name="T91" fmla="*/ 2147483646 h 400"/>
                  <a:gd name="T92" fmla="*/ 2147483646 w 344"/>
                  <a:gd name="T93" fmla="*/ 2147483646 h 400"/>
                  <a:gd name="T94" fmla="*/ 2147483646 w 344"/>
                  <a:gd name="T95" fmla="*/ 2147483646 h 400"/>
                  <a:gd name="T96" fmla="*/ 2147483646 w 344"/>
                  <a:gd name="T97" fmla="*/ 2147483646 h 400"/>
                  <a:gd name="T98" fmla="*/ 2147483646 w 344"/>
                  <a:gd name="T99" fmla="*/ 2147483646 h 400"/>
                  <a:gd name="T100" fmla="*/ 2147483646 w 344"/>
                  <a:gd name="T101" fmla="*/ 2147483646 h 400"/>
                  <a:gd name="T102" fmla="*/ 2147483646 w 344"/>
                  <a:gd name="T103" fmla="*/ 2147483646 h 400"/>
                  <a:gd name="T104" fmla="*/ 2147483646 w 344"/>
                  <a:gd name="T105" fmla="*/ 2147483646 h 400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344" h="400">
                    <a:moveTo>
                      <a:pt x="300" y="68"/>
                    </a:moveTo>
                    <a:lnTo>
                      <a:pt x="300" y="68"/>
                    </a:lnTo>
                    <a:lnTo>
                      <a:pt x="300" y="66"/>
                    </a:lnTo>
                    <a:lnTo>
                      <a:pt x="292" y="54"/>
                    </a:lnTo>
                    <a:lnTo>
                      <a:pt x="292" y="52"/>
                    </a:lnTo>
                    <a:lnTo>
                      <a:pt x="294" y="32"/>
                    </a:lnTo>
                    <a:lnTo>
                      <a:pt x="292" y="28"/>
                    </a:lnTo>
                    <a:lnTo>
                      <a:pt x="286" y="24"/>
                    </a:lnTo>
                    <a:lnTo>
                      <a:pt x="282" y="24"/>
                    </a:lnTo>
                    <a:lnTo>
                      <a:pt x="274" y="34"/>
                    </a:lnTo>
                    <a:lnTo>
                      <a:pt x="272" y="34"/>
                    </a:lnTo>
                    <a:lnTo>
                      <a:pt x="252" y="44"/>
                    </a:lnTo>
                    <a:lnTo>
                      <a:pt x="250" y="30"/>
                    </a:lnTo>
                    <a:lnTo>
                      <a:pt x="250" y="28"/>
                    </a:lnTo>
                    <a:lnTo>
                      <a:pt x="252" y="22"/>
                    </a:lnTo>
                    <a:lnTo>
                      <a:pt x="250" y="14"/>
                    </a:lnTo>
                    <a:lnTo>
                      <a:pt x="248" y="12"/>
                    </a:lnTo>
                    <a:lnTo>
                      <a:pt x="244" y="20"/>
                    </a:lnTo>
                    <a:lnTo>
                      <a:pt x="218" y="42"/>
                    </a:lnTo>
                    <a:lnTo>
                      <a:pt x="218" y="44"/>
                    </a:lnTo>
                    <a:lnTo>
                      <a:pt x="216" y="44"/>
                    </a:lnTo>
                    <a:lnTo>
                      <a:pt x="214" y="44"/>
                    </a:lnTo>
                    <a:lnTo>
                      <a:pt x="206" y="40"/>
                    </a:lnTo>
                    <a:lnTo>
                      <a:pt x="198" y="32"/>
                    </a:lnTo>
                    <a:lnTo>
                      <a:pt x="184" y="28"/>
                    </a:lnTo>
                    <a:lnTo>
                      <a:pt x="184" y="26"/>
                    </a:lnTo>
                    <a:lnTo>
                      <a:pt x="176" y="20"/>
                    </a:lnTo>
                    <a:lnTo>
                      <a:pt x="150" y="16"/>
                    </a:lnTo>
                    <a:lnTo>
                      <a:pt x="148" y="16"/>
                    </a:lnTo>
                    <a:lnTo>
                      <a:pt x="132" y="6"/>
                    </a:lnTo>
                    <a:lnTo>
                      <a:pt x="132" y="8"/>
                    </a:lnTo>
                    <a:lnTo>
                      <a:pt x="118" y="0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100" y="30"/>
                    </a:lnTo>
                    <a:lnTo>
                      <a:pt x="96" y="30"/>
                    </a:lnTo>
                    <a:lnTo>
                      <a:pt x="80" y="32"/>
                    </a:lnTo>
                    <a:lnTo>
                      <a:pt x="70" y="32"/>
                    </a:lnTo>
                    <a:lnTo>
                      <a:pt x="68" y="32"/>
                    </a:lnTo>
                    <a:lnTo>
                      <a:pt x="60" y="24"/>
                    </a:lnTo>
                    <a:lnTo>
                      <a:pt x="44" y="32"/>
                    </a:lnTo>
                    <a:lnTo>
                      <a:pt x="28" y="52"/>
                    </a:lnTo>
                    <a:lnTo>
                      <a:pt x="16" y="86"/>
                    </a:lnTo>
                    <a:lnTo>
                      <a:pt x="20" y="124"/>
                    </a:lnTo>
                    <a:lnTo>
                      <a:pt x="26" y="144"/>
                    </a:lnTo>
                    <a:lnTo>
                      <a:pt x="26" y="148"/>
                    </a:lnTo>
                    <a:lnTo>
                      <a:pt x="24" y="150"/>
                    </a:lnTo>
                    <a:lnTo>
                      <a:pt x="20" y="152"/>
                    </a:lnTo>
                    <a:lnTo>
                      <a:pt x="20" y="156"/>
                    </a:lnTo>
                    <a:lnTo>
                      <a:pt x="18" y="166"/>
                    </a:lnTo>
                    <a:lnTo>
                      <a:pt x="26" y="198"/>
                    </a:lnTo>
                    <a:lnTo>
                      <a:pt x="24" y="200"/>
                    </a:lnTo>
                    <a:lnTo>
                      <a:pt x="8" y="210"/>
                    </a:lnTo>
                    <a:lnTo>
                      <a:pt x="4" y="214"/>
                    </a:lnTo>
                    <a:lnTo>
                      <a:pt x="2" y="218"/>
                    </a:lnTo>
                    <a:lnTo>
                      <a:pt x="0" y="228"/>
                    </a:lnTo>
                    <a:lnTo>
                      <a:pt x="14" y="224"/>
                    </a:lnTo>
                    <a:lnTo>
                      <a:pt x="14" y="222"/>
                    </a:lnTo>
                    <a:lnTo>
                      <a:pt x="16" y="222"/>
                    </a:lnTo>
                    <a:lnTo>
                      <a:pt x="22" y="224"/>
                    </a:lnTo>
                    <a:lnTo>
                      <a:pt x="26" y="226"/>
                    </a:lnTo>
                    <a:lnTo>
                      <a:pt x="30" y="228"/>
                    </a:lnTo>
                    <a:lnTo>
                      <a:pt x="32" y="234"/>
                    </a:lnTo>
                    <a:lnTo>
                      <a:pt x="34" y="252"/>
                    </a:lnTo>
                    <a:lnTo>
                      <a:pt x="32" y="254"/>
                    </a:lnTo>
                    <a:lnTo>
                      <a:pt x="32" y="256"/>
                    </a:lnTo>
                    <a:lnTo>
                      <a:pt x="28" y="260"/>
                    </a:lnTo>
                    <a:lnTo>
                      <a:pt x="28" y="264"/>
                    </a:lnTo>
                    <a:lnTo>
                      <a:pt x="24" y="282"/>
                    </a:lnTo>
                    <a:lnTo>
                      <a:pt x="28" y="290"/>
                    </a:lnTo>
                    <a:lnTo>
                      <a:pt x="32" y="296"/>
                    </a:lnTo>
                    <a:lnTo>
                      <a:pt x="48" y="316"/>
                    </a:lnTo>
                    <a:lnTo>
                      <a:pt x="64" y="304"/>
                    </a:lnTo>
                    <a:lnTo>
                      <a:pt x="76" y="302"/>
                    </a:lnTo>
                    <a:lnTo>
                      <a:pt x="76" y="304"/>
                    </a:lnTo>
                    <a:lnTo>
                      <a:pt x="84" y="306"/>
                    </a:lnTo>
                    <a:lnTo>
                      <a:pt x="88" y="306"/>
                    </a:lnTo>
                    <a:lnTo>
                      <a:pt x="92" y="302"/>
                    </a:lnTo>
                    <a:lnTo>
                      <a:pt x="100" y="292"/>
                    </a:lnTo>
                    <a:lnTo>
                      <a:pt x="98" y="286"/>
                    </a:lnTo>
                    <a:lnTo>
                      <a:pt x="100" y="282"/>
                    </a:lnTo>
                    <a:lnTo>
                      <a:pt x="104" y="280"/>
                    </a:lnTo>
                    <a:lnTo>
                      <a:pt x="124" y="280"/>
                    </a:lnTo>
                    <a:lnTo>
                      <a:pt x="128" y="280"/>
                    </a:lnTo>
                    <a:lnTo>
                      <a:pt x="130" y="280"/>
                    </a:lnTo>
                    <a:lnTo>
                      <a:pt x="134" y="274"/>
                    </a:lnTo>
                    <a:lnTo>
                      <a:pt x="136" y="270"/>
                    </a:lnTo>
                    <a:lnTo>
                      <a:pt x="142" y="270"/>
                    </a:lnTo>
                    <a:lnTo>
                      <a:pt x="146" y="272"/>
                    </a:lnTo>
                    <a:lnTo>
                      <a:pt x="152" y="280"/>
                    </a:lnTo>
                    <a:lnTo>
                      <a:pt x="154" y="284"/>
                    </a:lnTo>
                    <a:lnTo>
                      <a:pt x="156" y="288"/>
                    </a:lnTo>
                    <a:lnTo>
                      <a:pt x="154" y="302"/>
                    </a:lnTo>
                    <a:lnTo>
                      <a:pt x="156" y="304"/>
                    </a:lnTo>
                    <a:lnTo>
                      <a:pt x="162" y="310"/>
                    </a:lnTo>
                    <a:lnTo>
                      <a:pt x="164" y="316"/>
                    </a:lnTo>
                    <a:lnTo>
                      <a:pt x="162" y="330"/>
                    </a:lnTo>
                    <a:lnTo>
                      <a:pt x="158" y="340"/>
                    </a:lnTo>
                    <a:lnTo>
                      <a:pt x="154" y="344"/>
                    </a:lnTo>
                    <a:lnTo>
                      <a:pt x="142" y="370"/>
                    </a:lnTo>
                    <a:lnTo>
                      <a:pt x="146" y="372"/>
                    </a:lnTo>
                    <a:lnTo>
                      <a:pt x="164" y="372"/>
                    </a:lnTo>
                    <a:lnTo>
                      <a:pt x="168" y="374"/>
                    </a:lnTo>
                    <a:lnTo>
                      <a:pt x="168" y="376"/>
                    </a:lnTo>
                    <a:lnTo>
                      <a:pt x="164" y="388"/>
                    </a:lnTo>
                    <a:lnTo>
                      <a:pt x="164" y="394"/>
                    </a:lnTo>
                    <a:lnTo>
                      <a:pt x="172" y="398"/>
                    </a:lnTo>
                    <a:lnTo>
                      <a:pt x="176" y="400"/>
                    </a:lnTo>
                    <a:lnTo>
                      <a:pt x="178" y="398"/>
                    </a:lnTo>
                    <a:lnTo>
                      <a:pt x="188" y="394"/>
                    </a:lnTo>
                    <a:lnTo>
                      <a:pt x="194" y="392"/>
                    </a:lnTo>
                    <a:lnTo>
                      <a:pt x="204" y="392"/>
                    </a:lnTo>
                    <a:lnTo>
                      <a:pt x="216" y="380"/>
                    </a:lnTo>
                    <a:lnTo>
                      <a:pt x="216" y="366"/>
                    </a:lnTo>
                    <a:lnTo>
                      <a:pt x="216" y="360"/>
                    </a:lnTo>
                    <a:lnTo>
                      <a:pt x="216" y="356"/>
                    </a:lnTo>
                    <a:lnTo>
                      <a:pt x="220" y="354"/>
                    </a:lnTo>
                    <a:lnTo>
                      <a:pt x="224" y="354"/>
                    </a:lnTo>
                    <a:lnTo>
                      <a:pt x="230" y="356"/>
                    </a:lnTo>
                    <a:lnTo>
                      <a:pt x="236" y="360"/>
                    </a:lnTo>
                    <a:lnTo>
                      <a:pt x="256" y="372"/>
                    </a:lnTo>
                    <a:lnTo>
                      <a:pt x="264" y="376"/>
                    </a:lnTo>
                    <a:lnTo>
                      <a:pt x="270" y="378"/>
                    </a:lnTo>
                    <a:lnTo>
                      <a:pt x="270" y="376"/>
                    </a:lnTo>
                    <a:lnTo>
                      <a:pt x="270" y="370"/>
                    </a:lnTo>
                    <a:lnTo>
                      <a:pt x="266" y="360"/>
                    </a:lnTo>
                    <a:lnTo>
                      <a:pt x="256" y="344"/>
                    </a:lnTo>
                    <a:lnTo>
                      <a:pt x="256" y="342"/>
                    </a:lnTo>
                    <a:lnTo>
                      <a:pt x="256" y="340"/>
                    </a:lnTo>
                    <a:lnTo>
                      <a:pt x="264" y="332"/>
                    </a:lnTo>
                    <a:lnTo>
                      <a:pt x="274" y="326"/>
                    </a:lnTo>
                    <a:lnTo>
                      <a:pt x="282" y="324"/>
                    </a:lnTo>
                    <a:lnTo>
                      <a:pt x="292" y="326"/>
                    </a:lnTo>
                    <a:lnTo>
                      <a:pt x="320" y="340"/>
                    </a:lnTo>
                    <a:lnTo>
                      <a:pt x="332" y="332"/>
                    </a:lnTo>
                    <a:lnTo>
                      <a:pt x="334" y="332"/>
                    </a:lnTo>
                    <a:lnTo>
                      <a:pt x="334" y="330"/>
                    </a:lnTo>
                    <a:lnTo>
                      <a:pt x="332" y="328"/>
                    </a:lnTo>
                    <a:lnTo>
                      <a:pt x="334" y="326"/>
                    </a:lnTo>
                    <a:lnTo>
                      <a:pt x="340" y="314"/>
                    </a:lnTo>
                    <a:lnTo>
                      <a:pt x="344" y="304"/>
                    </a:lnTo>
                    <a:lnTo>
                      <a:pt x="344" y="298"/>
                    </a:lnTo>
                    <a:lnTo>
                      <a:pt x="344" y="292"/>
                    </a:lnTo>
                    <a:lnTo>
                      <a:pt x="338" y="286"/>
                    </a:lnTo>
                    <a:lnTo>
                      <a:pt x="334" y="284"/>
                    </a:lnTo>
                    <a:lnTo>
                      <a:pt x="332" y="284"/>
                    </a:lnTo>
                    <a:lnTo>
                      <a:pt x="330" y="276"/>
                    </a:lnTo>
                    <a:lnTo>
                      <a:pt x="332" y="276"/>
                    </a:lnTo>
                    <a:lnTo>
                      <a:pt x="338" y="272"/>
                    </a:lnTo>
                    <a:lnTo>
                      <a:pt x="340" y="268"/>
                    </a:lnTo>
                    <a:lnTo>
                      <a:pt x="338" y="264"/>
                    </a:lnTo>
                    <a:lnTo>
                      <a:pt x="326" y="252"/>
                    </a:lnTo>
                    <a:lnTo>
                      <a:pt x="326" y="250"/>
                    </a:lnTo>
                    <a:lnTo>
                      <a:pt x="320" y="232"/>
                    </a:lnTo>
                    <a:lnTo>
                      <a:pt x="316" y="214"/>
                    </a:lnTo>
                    <a:lnTo>
                      <a:pt x="316" y="196"/>
                    </a:lnTo>
                    <a:lnTo>
                      <a:pt x="316" y="188"/>
                    </a:lnTo>
                    <a:lnTo>
                      <a:pt x="308" y="196"/>
                    </a:lnTo>
                    <a:lnTo>
                      <a:pt x="302" y="204"/>
                    </a:lnTo>
                    <a:lnTo>
                      <a:pt x="300" y="170"/>
                    </a:lnTo>
                    <a:lnTo>
                      <a:pt x="300" y="168"/>
                    </a:lnTo>
                    <a:lnTo>
                      <a:pt x="322" y="138"/>
                    </a:lnTo>
                    <a:lnTo>
                      <a:pt x="334" y="124"/>
                    </a:lnTo>
                    <a:lnTo>
                      <a:pt x="326" y="100"/>
                    </a:lnTo>
                    <a:lnTo>
                      <a:pt x="322" y="76"/>
                    </a:lnTo>
                    <a:lnTo>
                      <a:pt x="308" y="70"/>
                    </a:lnTo>
                    <a:lnTo>
                      <a:pt x="300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34" name="湖北"/>
              <p:cNvSpPr>
                <a:spLocks/>
              </p:cNvSpPr>
              <p:nvPr/>
            </p:nvSpPr>
            <p:spPr bwMode="auto">
              <a:xfrm>
                <a:off x="5413476" y="3296591"/>
                <a:ext cx="874119" cy="547231"/>
              </a:xfrm>
              <a:custGeom>
                <a:avLst/>
                <a:gdLst>
                  <a:gd name="T0" fmla="*/ 2147483646 w 488"/>
                  <a:gd name="T1" fmla="*/ 2147483646 h 306"/>
                  <a:gd name="T2" fmla="*/ 2147483646 w 488"/>
                  <a:gd name="T3" fmla="*/ 2147483646 h 306"/>
                  <a:gd name="T4" fmla="*/ 2147483646 w 488"/>
                  <a:gd name="T5" fmla="*/ 2147483646 h 306"/>
                  <a:gd name="T6" fmla="*/ 2147483646 w 488"/>
                  <a:gd name="T7" fmla="*/ 2147483646 h 306"/>
                  <a:gd name="T8" fmla="*/ 2147483646 w 488"/>
                  <a:gd name="T9" fmla="*/ 2147483646 h 306"/>
                  <a:gd name="T10" fmla="*/ 2147483646 w 488"/>
                  <a:gd name="T11" fmla="*/ 2147483646 h 306"/>
                  <a:gd name="T12" fmla="*/ 2147483646 w 488"/>
                  <a:gd name="T13" fmla="*/ 2147483646 h 306"/>
                  <a:gd name="T14" fmla="*/ 2147483646 w 488"/>
                  <a:gd name="T15" fmla="*/ 2147483646 h 306"/>
                  <a:gd name="T16" fmla="*/ 2147483646 w 488"/>
                  <a:gd name="T17" fmla="*/ 2147483646 h 306"/>
                  <a:gd name="T18" fmla="*/ 2147483646 w 488"/>
                  <a:gd name="T19" fmla="*/ 2147483646 h 306"/>
                  <a:gd name="T20" fmla="*/ 2147483646 w 488"/>
                  <a:gd name="T21" fmla="*/ 2147483646 h 306"/>
                  <a:gd name="T22" fmla="*/ 2147483646 w 488"/>
                  <a:gd name="T23" fmla="*/ 2147483646 h 306"/>
                  <a:gd name="T24" fmla="*/ 2147483646 w 488"/>
                  <a:gd name="T25" fmla="*/ 2147483646 h 306"/>
                  <a:gd name="T26" fmla="*/ 2147483646 w 488"/>
                  <a:gd name="T27" fmla="*/ 2147483646 h 306"/>
                  <a:gd name="T28" fmla="*/ 2147483646 w 488"/>
                  <a:gd name="T29" fmla="*/ 2147483646 h 306"/>
                  <a:gd name="T30" fmla="*/ 2147483646 w 488"/>
                  <a:gd name="T31" fmla="*/ 2147483646 h 306"/>
                  <a:gd name="T32" fmla="*/ 2147483646 w 488"/>
                  <a:gd name="T33" fmla="*/ 2147483646 h 306"/>
                  <a:gd name="T34" fmla="*/ 2147483646 w 488"/>
                  <a:gd name="T35" fmla="*/ 2147483646 h 306"/>
                  <a:gd name="T36" fmla="*/ 2147483646 w 488"/>
                  <a:gd name="T37" fmla="*/ 2147483646 h 306"/>
                  <a:gd name="T38" fmla="*/ 2147483646 w 488"/>
                  <a:gd name="T39" fmla="*/ 2147483646 h 306"/>
                  <a:gd name="T40" fmla="*/ 2147483646 w 488"/>
                  <a:gd name="T41" fmla="*/ 2147483646 h 306"/>
                  <a:gd name="T42" fmla="*/ 2147483646 w 488"/>
                  <a:gd name="T43" fmla="*/ 2147483646 h 306"/>
                  <a:gd name="T44" fmla="*/ 2147483646 w 488"/>
                  <a:gd name="T45" fmla="*/ 2147483646 h 306"/>
                  <a:gd name="T46" fmla="*/ 2147483646 w 488"/>
                  <a:gd name="T47" fmla="*/ 2147483646 h 306"/>
                  <a:gd name="T48" fmla="*/ 2147483646 w 488"/>
                  <a:gd name="T49" fmla="*/ 2147483646 h 306"/>
                  <a:gd name="T50" fmla="*/ 2147483646 w 488"/>
                  <a:gd name="T51" fmla="*/ 2147483646 h 306"/>
                  <a:gd name="T52" fmla="*/ 2147483646 w 488"/>
                  <a:gd name="T53" fmla="*/ 2147483646 h 306"/>
                  <a:gd name="T54" fmla="*/ 2147483646 w 488"/>
                  <a:gd name="T55" fmla="*/ 2147483646 h 306"/>
                  <a:gd name="T56" fmla="*/ 2147483646 w 488"/>
                  <a:gd name="T57" fmla="*/ 2147483646 h 306"/>
                  <a:gd name="T58" fmla="*/ 2147483646 w 488"/>
                  <a:gd name="T59" fmla="*/ 2147483646 h 306"/>
                  <a:gd name="T60" fmla="*/ 2147483646 w 488"/>
                  <a:gd name="T61" fmla="*/ 2147483646 h 306"/>
                  <a:gd name="T62" fmla="*/ 2147483646 w 488"/>
                  <a:gd name="T63" fmla="*/ 2147483646 h 306"/>
                  <a:gd name="T64" fmla="*/ 2147483646 w 488"/>
                  <a:gd name="T65" fmla="*/ 2147483646 h 306"/>
                  <a:gd name="T66" fmla="*/ 2147483646 w 488"/>
                  <a:gd name="T67" fmla="*/ 2147483646 h 306"/>
                  <a:gd name="T68" fmla="*/ 2147483646 w 488"/>
                  <a:gd name="T69" fmla="*/ 2147483646 h 306"/>
                  <a:gd name="T70" fmla="*/ 2147483646 w 488"/>
                  <a:gd name="T71" fmla="*/ 2147483646 h 306"/>
                  <a:gd name="T72" fmla="*/ 2147483646 w 488"/>
                  <a:gd name="T73" fmla="*/ 2147483646 h 306"/>
                  <a:gd name="T74" fmla="*/ 2147483646 w 488"/>
                  <a:gd name="T75" fmla="*/ 2147483646 h 306"/>
                  <a:gd name="T76" fmla="*/ 2147483646 w 488"/>
                  <a:gd name="T77" fmla="*/ 2147483646 h 306"/>
                  <a:gd name="T78" fmla="*/ 2147483646 w 488"/>
                  <a:gd name="T79" fmla="*/ 2147483646 h 306"/>
                  <a:gd name="T80" fmla="*/ 2147483646 w 488"/>
                  <a:gd name="T81" fmla="*/ 2147483646 h 306"/>
                  <a:gd name="T82" fmla="*/ 2147483646 w 488"/>
                  <a:gd name="T83" fmla="*/ 2147483646 h 306"/>
                  <a:gd name="T84" fmla="*/ 2147483646 w 488"/>
                  <a:gd name="T85" fmla="*/ 2147483646 h 306"/>
                  <a:gd name="T86" fmla="*/ 2147483646 w 488"/>
                  <a:gd name="T87" fmla="*/ 2147483646 h 306"/>
                  <a:gd name="T88" fmla="*/ 2147483646 w 488"/>
                  <a:gd name="T89" fmla="*/ 2147483646 h 306"/>
                  <a:gd name="T90" fmla="*/ 2147483646 w 488"/>
                  <a:gd name="T91" fmla="*/ 2147483646 h 306"/>
                  <a:gd name="T92" fmla="*/ 2147483646 w 488"/>
                  <a:gd name="T93" fmla="*/ 2147483646 h 306"/>
                  <a:gd name="T94" fmla="*/ 2147483646 w 488"/>
                  <a:gd name="T95" fmla="*/ 2147483646 h 306"/>
                  <a:gd name="T96" fmla="*/ 2147483646 w 488"/>
                  <a:gd name="T97" fmla="*/ 2147483646 h 306"/>
                  <a:gd name="T98" fmla="*/ 2147483646 w 488"/>
                  <a:gd name="T99" fmla="*/ 2147483646 h 306"/>
                  <a:gd name="T100" fmla="*/ 2147483646 w 488"/>
                  <a:gd name="T101" fmla="*/ 2147483646 h 306"/>
                  <a:gd name="T102" fmla="*/ 2147483646 w 488"/>
                  <a:gd name="T103" fmla="*/ 2147483646 h 306"/>
                  <a:gd name="T104" fmla="*/ 2147483646 w 488"/>
                  <a:gd name="T105" fmla="*/ 2147483646 h 306"/>
                  <a:gd name="T106" fmla="*/ 2147483646 w 488"/>
                  <a:gd name="T107" fmla="*/ 2147483646 h 306"/>
                  <a:gd name="T108" fmla="*/ 2147483646 w 488"/>
                  <a:gd name="T109" fmla="*/ 2147483646 h 306"/>
                  <a:gd name="T110" fmla="*/ 2147483646 w 488"/>
                  <a:gd name="T111" fmla="*/ 2147483646 h 306"/>
                  <a:gd name="T112" fmla="*/ 2147483646 w 488"/>
                  <a:gd name="T113" fmla="*/ 2147483646 h 306"/>
                  <a:gd name="T114" fmla="*/ 2147483646 w 488"/>
                  <a:gd name="T115" fmla="*/ 2147483646 h 30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488" h="306">
                    <a:moveTo>
                      <a:pt x="62" y="2"/>
                    </a:moveTo>
                    <a:lnTo>
                      <a:pt x="60" y="4"/>
                    </a:lnTo>
                    <a:lnTo>
                      <a:pt x="64" y="10"/>
                    </a:lnTo>
                    <a:lnTo>
                      <a:pt x="86" y="24"/>
                    </a:lnTo>
                    <a:lnTo>
                      <a:pt x="100" y="38"/>
                    </a:lnTo>
                    <a:lnTo>
                      <a:pt x="98" y="40"/>
                    </a:lnTo>
                    <a:lnTo>
                      <a:pt x="90" y="50"/>
                    </a:lnTo>
                    <a:lnTo>
                      <a:pt x="88" y="50"/>
                    </a:lnTo>
                    <a:lnTo>
                      <a:pt x="88" y="52"/>
                    </a:lnTo>
                    <a:lnTo>
                      <a:pt x="74" y="52"/>
                    </a:lnTo>
                    <a:lnTo>
                      <a:pt x="66" y="54"/>
                    </a:lnTo>
                    <a:lnTo>
                      <a:pt x="60" y="58"/>
                    </a:lnTo>
                    <a:lnTo>
                      <a:pt x="64" y="66"/>
                    </a:lnTo>
                    <a:lnTo>
                      <a:pt x="64" y="74"/>
                    </a:lnTo>
                    <a:lnTo>
                      <a:pt x="72" y="86"/>
                    </a:lnTo>
                    <a:lnTo>
                      <a:pt x="72" y="108"/>
                    </a:lnTo>
                    <a:lnTo>
                      <a:pt x="78" y="110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2" y="116"/>
                    </a:lnTo>
                    <a:lnTo>
                      <a:pt x="102" y="130"/>
                    </a:lnTo>
                    <a:lnTo>
                      <a:pt x="108" y="146"/>
                    </a:lnTo>
                    <a:lnTo>
                      <a:pt x="108" y="156"/>
                    </a:lnTo>
                    <a:lnTo>
                      <a:pt x="106" y="164"/>
                    </a:lnTo>
                    <a:lnTo>
                      <a:pt x="104" y="170"/>
                    </a:lnTo>
                    <a:lnTo>
                      <a:pt x="94" y="178"/>
                    </a:lnTo>
                    <a:lnTo>
                      <a:pt x="80" y="184"/>
                    </a:lnTo>
                    <a:lnTo>
                      <a:pt x="54" y="200"/>
                    </a:lnTo>
                    <a:lnTo>
                      <a:pt x="52" y="200"/>
                    </a:lnTo>
                    <a:lnTo>
                      <a:pt x="4" y="204"/>
                    </a:lnTo>
                    <a:lnTo>
                      <a:pt x="0" y="216"/>
                    </a:lnTo>
                    <a:lnTo>
                      <a:pt x="8" y="232"/>
                    </a:lnTo>
                    <a:lnTo>
                      <a:pt x="8" y="234"/>
                    </a:lnTo>
                    <a:lnTo>
                      <a:pt x="12" y="254"/>
                    </a:lnTo>
                    <a:lnTo>
                      <a:pt x="38" y="286"/>
                    </a:lnTo>
                    <a:lnTo>
                      <a:pt x="40" y="286"/>
                    </a:lnTo>
                    <a:lnTo>
                      <a:pt x="50" y="306"/>
                    </a:lnTo>
                    <a:lnTo>
                      <a:pt x="52" y="302"/>
                    </a:lnTo>
                    <a:lnTo>
                      <a:pt x="60" y="278"/>
                    </a:lnTo>
                    <a:lnTo>
                      <a:pt x="60" y="276"/>
                    </a:lnTo>
                    <a:lnTo>
                      <a:pt x="76" y="256"/>
                    </a:lnTo>
                    <a:lnTo>
                      <a:pt x="78" y="254"/>
                    </a:lnTo>
                    <a:lnTo>
                      <a:pt x="98" y="246"/>
                    </a:lnTo>
                    <a:lnTo>
                      <a:pt x="100" y="246"/>
                    </a:lnTo>
                    <a:lnTo>
                      <a:pt x="112" y="254"/>
                    </a:lnTo>
                    <a:lnTo>
                      <a:pt x="128" y="252"/>
                    </a:lnTo>
                    <a:lnTo>
                      <a:pt x="124" y="224"/>
                    </a:lnTo>
                    <a:lnTo>
                      <a:pt x="126" y="222"/>
                    </a:lnTo>
                    <a:lnTo>
                      <a:pt x="142" y="222"/>
                    </a:lnTo>
                    <a:lnTo>
                      <a:pt x="158" y="222"/>
                    </a:lnTo>
                    <a:lnTo>
                      <a:pt x="160" y="222"/>
                    </a:lnTo>
                    <a:lnTo>
                      <a:pt x="192" y="238"/>
                    </a:lnTo>
                    <a:lnTo>
                      <a:pt x="218" y="242"/>
                    </a:lnTo>
                    <a:lnTo>
                      <a:pt x="220" y="242"/>
                    </a:lnTo>
                    <a:lnTo>
                      <a:pt x="228" y="250"/>
                    </a:lnTo>
                    <a:lnTo>
                      <a:pt x="242" y="254"/>
                    </a:lnTo>
                    <a:lnTo>
                      <a:pt x="250" y="262"/>
                    </a:lnTo>
                    <a:lnTo>
                      <a:pt x="254" y="264"/>
                    </a:lnTo>
                    <a:lnTo>
                      <a:pt x="264" y="256"/>
                    </a:lnTo>
                    <a:lnTo>
                      <a:pt x="264" y="254"/>
                    </a:lnTo>
                    <a:lnTo>
                      <a:pt x="276" y="244"/>
                    </a:lnTo>
                    <a:lnTo>
                      <a:pt x="284" y="230"/>
                    </a:lnTo>
                    <a:lnTo>
                      <a:pt x="296" y="238"/>
                    </a:lnTo>
                    <a:lnTo>
                      <a:pt x="296" y="240"/>
                    </a:lnTo>
                    <a:lnTo>
                      <a:pt x="300" y="250"/>
                    </a:lnTo>
                    <a:lnTo>
                      <a:pt x="300" y="252"/>
                    </a:lnTo>
                    <a:lnTo>
                      <a:pt x="298" y="258"/>
                    </a:lnTo>
                    <a:lnTo>
                      <a:pt x="300" y="260"/>
                    </a:lnTo>
                    <a:lnTo>
                      <a:pt x="308" y="256"/>
                    </a:lnTo>
                    <a:lnTo>
                      <a:pt x="318" y="246"/>
                    </a:lnTo>
                    <a:lnTo>
                      <a:pt x="328" y="246"/>
                    </a:lnTo>
                    <a:lnTo>
                      <a:pt x="330" y="246"/>
                    </a:lnTo>
                    <a:lnTo>
                      <a:pt x="336" y="250"/>
                    </a:lnTo>
                    <a:lnTo>
                      <a:pt x="342" y="258"/>
                    </a:lnTo>
                    <a:lnTo>
                      <a:pt x="342" y="260"/>
                    </a:lnTo>
                    <a:lnTo>
                      <a:pt x="342" y="264"/>
                    </a:lnTo>
                    <a:lnTo>
                      <a:pt x="340" y="282"/>
                    </a:lnTo>
                    <a:lnTo>
                      <a:pt x="346" y="290"/>
                    </a:lnTo>
                    <a:lnTo>
                      <a:pt x="348" y="290"/>
                    </a:lnTo>
                    <a:lnTo>
                      <a:pt x="360" y="278"/>
                    </a:lnTo>
                    <a:lnTo>
                      <a:pt x="372" y="268"/>
                    </a:lnTo>
                    <a:lnTo>
                      <a:pt x="380" y="262"/>
                    </a:lnTo>
                    <a:lnTo>
                      <a:pt x="388" y="260"/>
                    </a:lnTo>
                    <a:lnTo>
                      <a:pt x="408" y="260"/>
                    </a:lnTo>
                    <a:lnTo>
                      <a:pt x="414" y="250"/>
                    </a:lnTo>
                    <a:lnTo>
                      <a:pt x="430" y="242"/>
                    </a:lnTo>
                    <a:lnTo>
                      <a:pt x="432" y="242"/>
                    </a:lnTo>
                    <a:lnTo>
                      <a:pt x="452" y="240"/>
                    </a:lnTo>
                    <a:lnTo>
                      <a:pt x="474" y="228"/>
                    </a:lnTo>
                    <a:lnTo>
                      <a:pt x="488" y="228"/>
                    </a:lnTo>
                    <a:lnTo>
                      <a:pt x="484" y="222"/>
                    </a:lnTo>
                    <a:lnTo>
                      <a:pt x="486" y="220"/>
                    </a:lnTo>
                    <a:lnTo>
                      <a:pt x="488" y="216"/>
                    </a:lnTo>
                    <a:lnTo>
                      <a:pt x="460" y="154"/>
                    </a:lnTo>
                    <a:lnTo>
                      <a:pt x="460" y="152"/>
                    </a:lnTo>
                    <a:lnTo>
                      <a:pt x="458" y="150"/>
                    </a:lnTo>
                    <a:lnTo>
                      <a:pt x="472" y="134"/>
                    </a:lnTo>
                    <a:lnTo>
                      <a:pt x="468" y="130"/>
                    </a:lnTo>
                    <a:lnTo>
                      <a:pt x="446" y="126"/>
                    </a:lnTo>
                    <a:lnTo>
                      <a:pt x="444" y="126"/>
                    </a:lnTo>
                    <a:lnTo>
                      <a:pt x="444" y="124"/>
                    </a:lnTo>
                    <a:lnTo>
                      <a:pt x="430" y="110"/>
                    </a:lnTo>
                    <a:lnTo>
                      <a:pt x="430" y="106"/>
                    </a:lnTo>
                    <a:lnTo>
                      <a:pt x="428" y="108"/>
                    </a:lnTo>
                    <a:lnTo>
                      <a:pt x="416" y="100"/>
                    </a:lnTo>
                    <a:lnTo>
                      <a:pt x="408" y="108"/>
                    </a:lnTo>
                    <a:lnTo>
                      <a:pt x="400" y="114"/>
                    </a:lnTo>
                    <a:lnTo>
                      <a:pt x="394" y="114"/>
                    </a:lnTo>
                    <a:lnTo>
                      <a:pt x="388" y="110"/>
                    </a:lnTo>
                    <a:lnTo>
                      <a:pt x="382" y="104"/>
                    </a:lnTo>
                    <a:lnTo>
                      <a:pt x="372" y="94"/>
                    </a:lnTo>
                    <a:lnTo>
                      <a:pt x="366" y="86"/>
                    </a:lnTo>
                    <a:lnTo>
                      <a:pt x="362" y="86"/>
                    </a:lnTo>
                    <a:lnTo>
                      <a:pt x="352" y="90"/>
                    </a:lnTo>
                    <a:lnTo>
                      <a:pt x="334" y="94"/>
                    </a:lnTo>
                    <a:lnTo>
                      <a:pt x="328" y="94"/>
                    </a:lnTo>
                    <a:lnTo>
                      <a:pt x="324" y="94"/>
                    </a:lnTo>
                    <a:lnTo>
                      <a:pt x="322" y="90"/>
                    </a:lnTo>
                    <a:lnTo>
                      <a:pt x="320" y="84"/>
                    </a:lnTo>
                    <a:lnTo>
                      <a:pt x="320" y="70"/>
                    </a:lnTo>
                    <a:lnTo>
                      <a:pt x="322" y="60"/>
                    </a:lnTo>
                    <a:lnTo>
                      <a:pt x="320" y="54"/>
                    </a:lnTo>
                    <a:lnTo>
                      <a:pt x="216" y="50"/>
                    </a:lnTo>
                    <a:lnTo>
                      <a:pt x="202" y="44"/>
                    </a:lnTo>
                    <a:lnTo>
                      <a:pt x="194" y="38"/>
                    </a:lnTo>
                    <a:lnTo>
                      <a:pt x="178" y="34"/>
                    </a:lnTo>
                    <a:lnTo>
                      <a:pt x="172" y="30"/>
                    </a:lnTo>
                    <a:lnTo>
                      <a:pt x="164" y="24"/>
                    </a:lnTo>
                    <a:lnTo>
                      <a:pt x="144" y="0"/>
                    </a:lnTo>
                    <a:lnTo>
                      <a:pt x="132" y="10"/>
                    </a:lnTo>
                    <a:lnTo>
                      <a:pt x="116" y="4"/>
                    </a:lnTo>
                    <a:lnTo>
                      <a:pt x="74" y="6"/>
                    </a:lnTo>
                    <a:lnTo>
                      <a:pt x="6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35" name="广东"/>
              <p:cNvSpPr>
                <a:spLocks/>
              </p:cNvSpPr>
              <p:nvPr/>
            </p:nvSpPr>
            <p:spPr bwMode="auto">
              <a:xfrm>
                <a:off x="5606342" y="4302438"/>
                <a:ext cx="909892" cy="719796"/>
              </a:xfrm>
              <a:custGeom>
                <a:avLst/>
                <a:gdLst>
                  <a:gd name="T0" fmla="*/ 2147483646 w 508"/>
                  <a:gd name="T1" fmla="*/ 2147483646 h 402"/>
                  <a:gd name="T2" fmla="*/ 2147483646 w 508"/>
                  <a:gd name="T3" fmla="*/ 2147483646 h 402"/>
                  <a:gd name="T4" fmla="*/ 2147483646 w 508"/>
                  <a:gd name="T5" fmla="*/ 2147483646 h 402"/>
                  <a:gd name="T6" fmla="*/ 2147483646 w 508"/>
                  <a:gd name="T7" fmla="*/ 2147483646 h 402"/>
                  <a:gd name="T8" fmla="*/ 2147483646 w 508"/>
                  <a:gd name="T9" fmla="*/ 2147483646 h 402"/>
                  <a:gd name="T10" fmla="*/ 2147483646 w 508"/>
                  <a:gd name="T11" fmla="*/ 2147483646 h 402"/>
                  <a:gd name="T12" fmla="*/ 2147483646 w 508"/>
                  <a:gd name="T13" fmla="*/ 2147483646 h 402"/>
                  <a:gd name="T14" fmla="*/ 2147483646 w 508"/>
                  <a:gd name="T15" fmla="*/ 2147483646 h 402"/>
                  <a:gd name="T16" fmla="*/ 2147483646 w 508"/>
                  <a:gd name="T17" fmla="*/ 2147483646 h 402"/>
                  <a:gd name="T18" fmla="*/ 2147483646 w 508"/>
                  <a:gd name="T19" fmla="*/ 2147483646 h 402"/>
                  <a:gd name="T20" fmla="*/ 2147483646 w 508"/>
                  <a:gd name="T21" fmla="*/ 2147483646 h 402"/>
                  <a:gd name="T22" fmla="*/ 2147483646 w 508"/>
                  <a:gd name="T23" fmla="*/ 2147483646 h 402"/>
                  <a:gd name="T24" fmla="*/ 2147483646 w 508"/>
                  <a:gd name="T25" fmla="*/ 2147483646 h 402"/>
                  <a:gd name="T26" fmla="*/ 2147483646 w 508"/>
                  <a:gd name="T27" fmla="*/ 2147483646 h 402"/>
                  <a:gd name="T28" fmla="*/ 2147483646 w 508"/>
                  <a:gd name="T29" fmla="*/ 2147483646 h 402"/>
                  <a:gd name="T30" fmla="*/ 2147483646 w 508"/>
                  <a:gd name="T31" fmla="*/ 2147483646 h 402"/>
                  <a:gd name="T32" fmla="*/ 2147483646 w 508"/>
                  <a:gd name="T33" fmla="*/ 2147483646 h 402"/>
                  <a:gd name="T34" fmla="*/ 2147483646 w 508"/>
                  <a:gd name="T35" fmla="*/ 2147483646 h 402"/>
                  <a:gd name="T36" fmla="*/ 2147483646 w 508"/>
                  <a:gd name="T37" fmla="*/ 2147483646 h 402"/>
                  <a:gd name="T38" fmla="*/ 2147483646 w 508"/>
                  <a:gd name="T39" fmla="*/ 2147483646 h 402"/>
                  <a:gd name="T40" fmla="*/ 2147483646 w 508"/>
                  <a:gd name="T41" fmla="*/ 2147483646 h 402"/>
                  <a:gd name="T42" fmla="*/ 2147483646 w 508"/>
                  <a:gd name="T43" fmla="*/ 2147483646 h 402"/>
                  <a:gd name="T44" fmla="*/ 2147483646 w 508"/>
                  <a:gd name="T45" fmla="*/ 2147483646 h 402"/>
                  <a:gd name="T46" fmla="*/ 2147483646 w 508"/>
                  <a:gd name="T47" fmla="*/ 2147483646 h 402"/>
                  <a:gd name="T48" fmla="*/ 2147483646 w 508"/>
                  <a:gd name="T49" fmla="*/ 2147483646 h 402"/>
                  <a:gd name="T50" fmla="*/ 2147483646 w 508"/>
                  <a:gd name="T51" fmla="*/ 2147483646 h 402"/>
                  <a:gd name="T52" fmla="*/ 2147483646 w 508"/>
                  <a:gd name="T53" fmla="*/ 2147483646 h 402"/>
                  <a:gd name="T54" fmla="*/ 2147483646 w 508"/>
                  <a:gd name="T55" fmla="*/ 2147483646 h 402"/>
                  <a:gd name="T56" fmla="*/ 2147483646 w 508"/>
                  <a:gd name="T57" fmla="*/ 2147483646 h 402"/>
                  <a:gd name="T58" fmla="*/ 2147483646 w 508"/>
                  <a:gd name="T59" fmla="*/ 2147483646 h 402"/>
                  <a:gd name="T60" fmla="*/ 2147483646 w 508"/>
                  <a:gd name="T61" fmla="*/ 2147483646 h 402"/>
                  <a:gd name="T62" fmla="*/ 2147483646 w 508"/>
                  <a:gd name="T63" fmla="*/ 2147483646 h 402"/>
                  <a:gd name="T64" fmla="*/ 2147483646 w 508"/>
                  <a:gd name="T65" fmla="*/ 2147483646 h 402"/>
                  <a:gd name="T66" fmla="*/ 2147483646 w 508"/>
                  <a:gd name="T67" fmla="*/ 2147483646 h 402"/>
                  <a:gd name="T68" fmla="*/ 2147483646 w 508"/>
                  <a:gd name="T69" fmla="*/ 2147483646 h 402"/>
                  <a:gd name="T70" fmla="*/ 2147483646 w 508"/>
                  <a:gd name="T71" fmla="*/ 2147483646 h 402"/>
                  <a:gd name="T72" fmla="*/ 2147483646 w 508"/>
                  <a:gd name="T73" fmla="*/ 2147483646 h 402"/>
                  <a:gd name="T74" fmla="*/ 2147483646 w 508"/>
                  <a:gd name="T75" fmla="*/ 2147483646 h 402"/>
                  <a:gd name="T76" fmla="*/ 2147483646 w 508"/>
                  <a:gd name="T77" fmla="*/ 2147483646 h 402"/>
                  <a:gd name="T78" fmla="*/ 2147483646 w 508"/>
                  <a:gd name="T79" fmla="*/ 2147483646 h 402"/>
                  <a:gd name="T80" fmla="*/ 2147483646 w 508"/>
                  <a:gd name="T81" fmla="*/ 2147483646 h 402"/>
                  <a:gd name="T82" fmla="*/ 2147483646 w 508"/>
                  <a:gd name="T83" fmla="*/ 2147483646 h 402"/>
                  <a:gd name="T84" fmla="*/ 2147483646 w 508"/>
                  <a:gd name="T85" fmla="*/ 2147483646 h 402"/>
                  <a:gd name="T86" fmla="*/ 2147483646 w 508"/>
                  <a:gd name="T87" fmla="*/ 2147483646 h 402"/>
                  <a:gd name="T88" fmla="*/ 2147483646 w 508"/>
                  <a:gd name="T89" fmla="*/ 2147483646 h 402"/>
                  <a:gd name="T90" fmla="*/ 2147483646 w 508"/>
                  <a:gd name="T91" fmla="*/ 2147483646 h 402"/>
                  <a:gd name="T92" fmla="*/ 2147483646 w 508"/>
                  <a:gd name="T93" fmla="*/ 2147483646 h 402"/>
                  <a:gd name="T94" fmla="*/ 2147483646 w 508"/>
                  <a:gd name="T95" fmla="*/ 2147483646 h 402"/>
                  <a:gd name="T96" fmla="*/ 2147483646 w 508"/>
                  <a:gd name="T97" fmla="*/ 2147483646 h 402"/>
                  <a:gd name="T98" fmla="*/ 2147483646 w 508"/>
                  <a:gd name="T99" fmla="*/ 2147483646 h 402"/>
                  <a:gd name="T100" fmla="*/ 2147483646 w 508"/>
                  <a:gd name="T101" fmla="*/ 2147483646 h 40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8" h="402">
                    <a:moveTo>
                      <a:pt x="476" y="138"/>
                    </a:moveTo>
                    <a:lnTo>
                      <a:pt x="476" y="138"/>
                    </a:lnTo>
                    <a:lnTo>
                      <a:pt x="484" y="134"/>
                    </a:lnTo>
                    <a:lnTo>
                      <a:pt x="488" y="130"/>
                    </a:lnTo>
                    <a:lnTo>
                      <a:pt x="488" y="128"/>
                    </a:lnTo>
                    <a:lnTo>
                      <a:pt x="490" y="126"/>
                    </a:lnTo>
                    <a:lnTo>
                      <a:pt x="492" y="126"/>
                    </a:lnTo>
                    <a:lnTo>
                      <a:pt x="508" y="126"/>
                    </a:lnTo>
                    <a:lnTo>
                      <a:pt x="508" y="116"/>
                    </a:lnTo>
                    <a:lnTo>
                      <a:pt x="502" y="114"/>
                    </a:lnTo>
                    <a:lnTo>
                      <a:pt x="496" y="110"/>
                    </a:lnTo>
                    <a:lnTo>
                      <a:pt x="472" y="88"/>
                    </a:lnTo>
                    <a:lnTo>
                      <a:pt x="460" y="58"/>
                    </a:lnTo>
                    <a:lnTo>
                      <a:pt x="446" y="44"/>
                    </a:lnTo>
                    <a:lnTo>
                      <a:pt x="424" y="42"/>
                    </a:lnTo>
                    <a:lnTo>
                      <a:pt x="406" y="44"/>
                    </a:lnTo>
                    <a:lnTo>
                      <a:pt x="402" y="44"/>
                    </a:lnTo>
                    <a:lnTo>
                      <a:pt x="404" y="54"/>
                    </a:lnTo>
                    <a:lnTo>
                      <a:pt x="404" y="56"/>
                    </a:lnTo>
                    <a:lnTo>
                      <a:pt x="404" y="58"/>
                    </a:lnTo>
                    <a:lnTo>
                      <a:pt x="400" y="58"/>
                    </a:lnTo>
                    <a:lnTo>
                      <a:pt x="388" y="64"/>
                    </a:lnTo>
                    <a:lnTo>
                      <a:pt x="386" y="62"/>
                    </a:lnTo>
                    <a:lnTo>
                      <a:pt x="372" y="50"/>
                    </a:lnTo>
                    <a:lnTo>
                      <a:pt x="368" y="50"/>
                    </a:lnTo>
                    <a:lnTo>
                      <a:pt x="364" y="50"/>
                    </a:lnTo>
                    <a:lnTo>
                      <a:pt x="332" y="64"/>
                    </a:lnTo>
                    <a:lnTo>
                      <a:pt x="322" y="68"/>
                    </a:lnTo>
                    <a:lnTo>
                      <a:pt x="316" y="66"/>
                    </a:lnTo>
                    <a:lnTo>
                      <a:pt x="310" y="70"/>
                    </a:lnTo>
                    <a:lnTo>
                      <a:pt x="304" y="76"/>
                    </a:lnTo>
                    <a:lnTo>
                      <a:pt x="300" y="80"/>
                    </a:lnTo>
                    <a:lnTo>
                      <a:pt x="298" y="76"/>
                    </a:lnTo>
                    <a:lnTo>
                      <a:pt x="288" y="66"/>
                    </a:lnTo>
                    <a:lnTo>
                      <a:pt x="286" y="62"/>
                    </a:lnTo>
                    <a:lnTo>
                      <a:pt x="286" y="58"/>
                    </a:lnTo>
                    <a:lnTo>
                      <a:pt x="290" y="50"/>
                    </a:lnTo>
                    <a:lnTo>
                      <a:pt x="300" y="38"/>
                    </a:lnTo>
                    <a:lnTo>
                      <a:pt x="314" y="22"/>
                    </a:lnTo>
                    <a:lnTo>
                      <a:pt x="318" y="16"/>
                    </a:lnTo>
                    <a:lnTo>
                      <a:pt x="316" y="12"/>
                    </a:lnTo>
                    <a:lnTo>
                      <a:pt x="312" y="12"/>
                    </a:lnTo>
                    <a:lnTo>
                      <a:pt x="308" y="14"/>
                    </a:lnTo>
                    <a:lnTo>
                      <a:pt x="298" y="20"/>
                    </a:lnTo>
                    <a:lnTo>
                      <a:pt x="288" y="26"/>
                    </a:lnTo>
                    <a:lnTo>
                      <a:pt x="282" y="28"/>
                    </a:lnTo>
                    <a:lnTo>
                      <a:pt x="280" y="26"/>
                    </a:lnTo>
                    <a:lnTo>
                      <a:pt x="278" y="20"/>
                    </a:lnTo>
                    <a:lnTo>
                      <a:pt x="276" y="20"/>
                    </a:lnTo>
                    <a:lnTo>
                      <a:pt x="270" y="6"/>
                    </a:lnTo>
                    <a:lnTo>
                      <a:pt x="254" y="16"/>
                    </a:lnTo>
                    <a:lnTo>
                      <a:pt x="252" y="18"/>
                    </a:lnTo>
                    <a:lnTo>
                      <a:pt x="252" y="16"/>
                    </a:lnTo>
                    <a:lnTo>
                      <a:pt x="236" y="8"/>
                    </a:lnTo>
                    <a:lnTo>
                      <a:pt x="220" y="2"/>
                    </a:lnTo>
                    <a:lnTo>
                      <a:pt x="214" y="0"/>
                    </a:lnTo>
                    <a:lnTo>
                      <a:pt x="208" y="2"/>
                    </a:lnTo>
                    <a:lnTo>
                      <a:pt x="204" y="6"/>
                    </a:lnTo>
                    <a:lnTo>
                      <a:pt x="198" y="12"/>
                    </a:lnTo>
                    <a:lnTo>
                      <a:pt x="204" y="24"/>
                    </a:lnTo>
                    <a:lnTo>
                      <a:pt x="210" y="38"/>
                    </a:lnTo>
                    <a:lnTo>
                      <a:pt x="210" y="44"/>
                    </a:lnTo>
                    <a:lnTo>
                      <a:pt x="210" y="48"/>
                    </a:lnTo>
                    <a:lnTo>
                      <a:pt x="208" y="52"/>
                    </a:lnTo>
                    <a:lnTo>
                      <a:pt x="204" y="54"/>
                    </a:lnTo>
                    <a:lnTo>
                      <a:pt x="200" y="54"/>
                    </a:lnTo>
                    <a:lnTo>
                      <a:pt x="194" y="54"/>
                    </a:lnTo>
                    <a:lnTo>
                      <a:pt x="188" y="50"/>
                    </a:lnTo>
                    <a:lnTo>
                      <a:pt x="182" y="46"/>
                    </a:lnTo>
                    <a:lnTo>
                      <a:pt x="164" y="36"/>
                    </a:lnTo>
                    <a:lnTo>
                      <a:pt x="156" y="32"/>
                    </a:lnTo>
                    <a:lnTo>
                      <a:pt x="156" y="34"/>
                    </a:lnTo>
                    <a:lnTo>
                      <a:pt x="156" y="52"/>
                    </a:lnTo>
                    <a:lnTo>
                      <a:pt x="144" y="66"/>
                    </a:lnTo>
                    <a:lnTo>
                      <a:pt x="144" y="80"/>
                    </a:lnTo>
                    <a:lnTo>
                      <a:pt x="148" y="94"/>
                    </a:lnTo>
                    <a:lnTo>
                      <a:pt x="150" y="94"/>
                    </a:lnTo>
                    <a:lnTo>
                      <a:pt x="140" y="108"/>
                    </a:lnTo>
                    <a:lnTo>
                      <a:pt x="136" y="120"/>
                    </a:lnTo>
                    <a:lnTo>
                      <a:pt x="136" y="122"/>
                    </a:lnTo>
                    <a:lnTo>
                      <a:pt x="124" y="134"/>
                    </a:lnTo>
                    <a:lnTo>
                      <a:pt x="104" y="180"/>
                    </a:lnTo>
                    <a:lnTo>
                      <a:pt x="104" y="204"/>
                    </a:lnTo>
                    <a:lnTo>
                      <a:pt x="60" y="230"/>
                    </a:lnTo>
                    <a:lnTo>
                      <a:pt x="58" y="234"/>
                    </a:lnTo>
                    <a:lnTo>
                      <a:pt x="64" y="248"/>
                    </a:lnTo>
                    <a:lnTo>
                      <a:pt x="60" y="266"/>
                    </a:lnTo>
                    <a:lnTo>
                      <a:pt x="42" y="264"/>
                    </a:lnTo>
                    <a:lnTo>
                      <a:pt x="38" y="284"/>
                    </a:lnTo>
                    <a:lnTo>
                      <a:pt x="16" y="284"/>
                    </a:lnTo>
                    <a:lnTo>
                      <a:pt x="10" y="292"/>
                    </a:lnTo>
                    <a:lnTo>
                      <a:pt x="4" y="306"/>
                    </a:lnTo>
                    <a:lnTo>
                      <a:pt x="0" y="356"/>
                    </a:lnTo>
                    <a:lnTo>
                      <a:pt x="4" y="368"/>
                    </a:lnTo>
                    <a:lnTo>
                      <a:pt x="6" y="368"/>
                    </a:lnTo>
                    <a:lnTo>
                      <a:pt x="6" y="380"/>
                    </a:lnTo>
                    <a:lnTo>
                      <a:pt x="16" y="392"/>
                    </a:lnTo>
                    <a:lnTo>
                      <a:pt x="16" y="402"/>
                    </a:lnTo>
                    <a:lnTo>
                      <a:pt x="42" y="400"/>
                    </a:lnTo>
                    <a:lnTo>
                      <a:pt x="44" y="398"/>
                    </a:lnTo>
                    <a:lnTo>
                      <a:pt x="44" y="396"/>
                    </a:lnTo>
                    <a:lnTo>
                      <a:pt x="52" y="388"/>
                    </a:lnTo>
                    <a:lnTo>
                      <a:pt x="36" y="372"/>
                    </a:lnTo>
                    <a:lnTo>
                      <a:pt x="34" y="372"/>
                    </a:lnTo>
                    <a:lnTo>
                      <a:pt x="24" y="364"/>
                    </a:lnTo>
                    <a:lnTo>
                      <a:pt x="24" y="362"/>
                    </a:lnTo>
                    <a:lnTo>
                      <a:pt x="24" y="346"/>
                    </a:lnTo>
                    <a:lnTo>
                      <a:pt x="36" y="346"/>
                    </a:lnTo>
                    <a:lnTo>
                      <a:pt x="38" y="340"/>
                    </a:lnTo>
                    <a:lnTo>
                      <a:pt x="32" y="324"/>
                    </a:lnTo>
                    <a:lnTo>
                      <a:pt x="64" y="324"/>
                    </a:lnTo>
                    <a:lnTo>
                      <a:pt x="120" y="298"/>
                    </a:lnTo>
                    <a:lnTo>
                      <a:pt x="126" y="286"/>
                    </a:lnTo>
                    <a:lnTo>
                      <a:pt x="128" y="282"/>
                    </a:lnTo>
                    <a:lnTo>
                      <a:pt x="140" y="288"/>
                    </a:lnTo>
                    <a:lnTo>
                      <a:pt x="140" y="290"/>
                    </a:lnTo>
                    <a:lnTo>
                      <a:pt x="146" y="296"/>
                    </a:lnTo>
                    <a:lnTo>
                      <a:pt x="152" y="294"/>
                    </a:lnTo>
                    <a:lnTo>
                      <a:pt x="150" y="282"/>
                    </a:lnTo>
                    <a:lnTo>
                      <a:pt x="168" y="282"/>
                    </a:lnTo>
                    <a:lnTo>
                      <a:pt x="186" y="286"/>
                    </a:lnTo>
                    <a:lnTo>
                      <a:pt x="192" y="274"/>
                    </a:lnTo>
                    <a:lnTo>
                      <a:pt x="194" y="272"/>
                    </a:lnTo>
                    <a:lnTo>
                      <a:pt x="196" y="272"/>
                    </a:lnTo>
                    <a:lnTo>
                      <a:pt x="214" y="266"/>
                    </a:lnTo>
                    <a:lnTo>
                      <a:pt x="218" y="238"/>
                    </a:lnTo>
                    <a:lnTo>
                      <a:pt x="238" y="256"/>
                    </a:lnTo>
                    <a:lnTo>
                      <a:pt x="246" y="256"/>
                    </a:lnTo>
                    <a:lnTo>
                      <a:pt x="250" y="252"/>
                    </a:lnTo>
                    <a:lnTo>
                      <a:pt x="248" y="192"/>
                    </a:lnTo>
                    <a:lnTo>
                      <a:pt x="248" y="190"/>
                    </a:lnTo>
                    <a:lnTo>
                      <a:pt x="248" y="186"/>
                    </a:lnTo>
                    <a:lnTo>
                      <a:pt x="260" y="188"/>
                    </a:lnTo>
                    <a:lnTo>
                      <a:pt x="262" y="188"/>
                    </a:lnTo>
                    <a:lnTo>
                      <a:pt x="264" y="190"/>
                    </a:lnTo>
                    <a:lnTo>
                      <a:pt x="286" y="230"/>
                    </a:lnTo>
                    <a:lnTo>
                      <a:pt x="312" y="226"/>
                    </a:lnTo>
                    <a:lnTo>
                      <a:pt x="318" y="224"/>
                    </a:lnTo>
                    <a:lnTo>
                      <a:pt x="322" y="216"/>
                    </a:lnTo>
                    <a:lnTo>
                      <a:pt x="314" y="208"/>
                    </a:lnTo>
                    <a:lnTo>
                      <a:pt x="312" y="206"/>
                    </a:lnTo>
                    <a:lnTo>
                      <a:pt x="330" y="200"/>
                    </a:lnTo>
                    <a:lnTo>
                      <a:pt x="332" y="198"/>
                    </a:lnTo>
                    <a:lnTo>
                      <a:pt x="340" y="206"/>
                    </a:lnTo>
                    <a:lnTo>
                      <a:pt x="346" y="202"/>
                    </a:lnTo>
                    <a:lnTo>
                      <a:pt x="346" y="190"/>
                    </a:lnTo>
                    <a:lnTo>
                      <a:pt x="350" y="190"/>
                    </a:lnTo>
                    <a:lnTo>
                      <a:pt x="364" y="190"/>
                    </a:lnTo>
                    <a:lnTo>
                      <a:pt x="370" y="192"/>
                    </a:lnTo>
                    <a:lnTo>
                      <a:pt x="376" y="194"/>
                    </a:lnTo>
                    <a:lnTo>
                      <a:pt x="382" y="198"/>
                    </a:lnTo>
                    <a:lnTo>
                      <a:pt x="386" y="202"/>
                    </a:lnTo>
                    <a:lnTo>
                      <a:pt x="388" y="206"/>
                    </a:lnTo>
                    <a:lnTo>
                      <a:pt x="392" y="186"/>
                    </a:lnTo>
                    <a:lnTo>
                      <a:pt x="396" y="184"/>
                    </a:lnTo>
                    <a:lnTo>
                      <a:pt x="400" y="182"/>
                    </a:lnTo>
                    <a:lnTo>
                      <a:pt x="406" y="182"/>
                    </a:lnTo>
                    <a:lnTo>
                      <a:pt x="412" y="184"/>
                    </a:lnTo>
                    <a:lnTo>
                      <a:pt x="414" y="186"/>
                    </a:lnTo>
                    <a:lnTo>
                      <a:pt x="414" y="188"/>
                    </a:lnTo>
                    <a:lnTo>
                      <a:pt x="418" y="188"/>
                    </a:lnTo>
                    <a:lnTo>
                      <a:pt x="432" y="180"/>
                    </a:lnTo>
                    <a:lnTo>
                      <a:pt x="460" y="160"/>
                    </a:lnTo>
                    <a:lnTo>
                      <a:pt x="460" y="152"/>
                    </a:lnTo>
                    <a:lnTo>
                      <a:pt x="464" y="146"/>
                    </a:lnTo>
                    <a:lnTo>
                      <a:pt x="470" y="140"/>
                    </a:lnTo>
                    <a:lnTo>
                      <a:pt x="476" y="138"/>
                    </a:lnTo>
                    <a:close/>
                  </a:path>
                </a:pathLst>
              </a:custGeom>
              <a:solidFill>
                <a:srgbClr val="458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36" name="江西"/>
              <p:cNvSpPr>
                <a:spLocks/>
              </p:cNvSpPr>
              <p:nvPr/>
            </p:nvSpPr>
            <p:spPr bwMode="auto">
              <a:xfrm>
                <a:off x="6037179" y="3679031"/>
                <a:ext cx="544380" cy="741560"/>
              </a:xfrm>
              <a:custGeom>
                <a:avLst/>
                <a:gdLst>
                  <a:gd name="T0" fmla="*/ 2147483646 w 304"/>
                  <a:gd name="T1" fmla="*/ 0 h 414"/>
                  <a:gd name="T2" fmla="*/ 2147483646 w 304"/>
                  <a:gd name="T3" fmla="*/ 2147483646 h 414"/>
                  <a:gd name="T4" fmla="*/ 2147483646 w 304"/>
                  <a:gd name="T5" fmla="*/ 2147483646 h 414"/>
                  <a:gd name="T6" fmla="*/ 2147483646 w 304"/>
                  <a:gd name="T7" fmla="*/ 2147483646 h 414"/>
                  <a:gd name="T8" fmla="*/ 2147483646 w 304"/>
                  <a:gd name="T9" fmla="*/ 2147483646 h 414"/>
                  <a:gd name="T10" fmla="*/ 2147483646 w 304"/>
                  <a:gd name="T11" fmla="*/ 2147483646 h 414"/>
                  <a:gd name="T12" fmla="*/ 2147483646 w 304"/>
                  <a:gd name="T13" fmla="*/ 2147483646 h 414"/>
                  <a:gd name="T14" fmla="*/ 2147483646 w 304"/>
                  <a:gd name="T15" fmla="*/ 2147483646 h 414"/>
                  <a:gd name="T16" fmla="*/ 2147483646 w 304"/>
                  <a:gd name="T17" fmla="*/ 2147483646 h 414"/>
                  <a:gd name="T18" fmla="*/ 2147483646 w 304"/>
                  <a:gd name="T19" fmla="*/ 2147483646 h 414"/>
                  <a:gd name="T20" fmla="*/ 2147483646 w 304"/>
                  <a:gd name="T21" fmla="*/ 2147483646 h 414"/>
                  <a:gd name="T22" fmla="*/ 2147483646 w 304"/>
                  <a:gd name="T23" fmla="*/ 2147483646 h 414"/>
                  <a:gd name="T24" fmla="*/ 2147483646 w 304"/>
                  <a:gd name="T25" fmla="*/ 2147483646 h 414"/>
                  <a:gd name="T26" fmla="*/ 2147483646 w 304"/>
                  <a:gd name="T27" fmla="*/ 2147483646 h 414"/>
                  <a:gd name="T28" fmla="*/ 0 w 304"/>
                  <a:gd name="T29" fmla="*/ 2147483646 h 414"/>
                  <a:gd name="T30" fmla="*/ 2147483646 w 304"/>
                  <a:gd name="T31" fmla="*/ 2147483646 h 414"/>
                  <a:gd name="T32" fmla="*/ 2147483646 w 304"/>
                  <a:gd name="T33" fmla="*/ 2147483646 h 414"/>
                  <a:gd name="T34" fmla="*/ 2147483646 w 304"/>
                  <a:gd name="T35" fmla="*/ 2147483646 h 414"/>
                  <a:gd name="T36" fmla="*/ 2147483646 w 304"/>
                  <a:gd name="T37" fmla="*/ 2147483646 h 414"/>
                  <a:gd name="T38" fmla="*/ 2147483646 w 304"/>
                  <a:gd name="T39" fmla="*/ 2147483646 h 414"/>
                  <a:gd name="T40" fmla="*/ 2147483646 w 304"/>
                  <a:gd name="T41" fmla="*/ 2147483646 h 414"/>
                  <a:gd name="T42" fmla="*/ 2147483646 w 304"/>
                  <a:gd name="T43" fmla="*/ 2147483646 h 414"/>
                  <a:gd name="T44" fmla="*/ 2147483646 w 304"/>
                  <a:gd name="T45" fmla="*/ 2147483646 h 414"/>
                  <a:gd name="T46" fmla="*/ 2147483646 w 304"/>
                  <a:gd name="T47" fmla="*/ 2147483646 h 414"/>
                  <a:gd name="T48" fmla="*/ 2147483646 w 304"/>
                  <a:gd name="T49" fmla="*/ 2147483646 h 414"/>
                  <a:gd name="T50" fmla="*/ 2147483646 w 304"/>
                  <a:gd name="T51" fmla="*/ 2147483646 h 414"/>
                  <a:gd name="T52" fmla="*/ 2147483646 w 304"/>
                  <a:gd name="T53" fmla="*/ 2147483646 h 414"/>
                  <a:gd name="T54" fmla="*/ 2147483646 w 304"/>
                  <a:gd name="T55" fmla="*/ 2147483646 h 414"/>
                  <a:gd name="T56" fmla="*/ 2147483646 w 304"/>
                  <a:gd name="T57" fmla="*/ 2147483646 h 414"/>
                  <a:gd name="T58" fmla="*/ 2147483646 w 304"/>
                  <a:gd name="T59" fmla="*/ 2147483646 h 414"/>
                  <a:gd name="T60" fmla="*/ 2147483646 w 304"/>
                  <a:gd name="T61" fmla="*/ 2147483646 h 414"/>
                  <a:gd name="T62" fmla="*/ 2147483646 w 304"/>
                  <a:gd name="T63" fmla="*/ 2147483646 h 414"/>
                  <a:gd name="T64" fmla="*/ 2147483646 w 304"/>
                  <a:gd name="T65" fmla="*/ 2147483646 h 414"/>
                  <a:gd name="T66" fmla="*/ 2147483646 w 304"/>
                  <a:gd name="T67" fmla="*/ 2147483646 h 414"/>
                  <a:gd name="T68" fmla="*/ 2147483646 w 304"/>
                  <a:gd name="T69" fmla="*/ 2147483646 h 414"/>
                  <a:gd name="T70" fmla="*/ 2147483646 w 304"/>
                  <a:gd name="T71" fmla="*/ 2147483646 h 414"/>
                  <a:gd name="T72" fmla="*/ 2147483646 w 304"/>
                  <a:gd name="T73" fmla="*/ 2147483646 h 414"/>
                  <a:gd name="T74" fmla="*/ 2147483646 w 304"/>
                  <a:gd name="T75" fmla="*/ 2147483646 h 414"/>
                  <a:gd name="T76" fmla="*/ 2147483646 w 304"/>
                  <a:gd name="T77" fmla="*/ 2147483646 h 414"/>
                  <a:gd name="T78" fmla="*/ 2147483646 w 304"/>
                  <a:gd name="T79" fmla="*/ 2147483646 h 414"/>
                  <a:gd name="T80" fmla="*/ 2147483646 w 304"/>
                  <a:gd name="T81" fmla="*/ 2147483646 h 414"/>
                  <a:gd name="T82" fmla="*/ 2147483646 w 304"/>
                  <a:gd name="T83" fmla="*/ 2147483646 h 414"/>
                  <a:gd name="T84" fmla="*/ 2147483646 w 304"/>
                  <a:gd name="T85" fmla="*/ 2147483646 h 414"/>
                  <a:gd name="T86" fmla="*/ 2147483646 w 304"/>
                  <a:gd name="T87" fmla="*/ 2147483646 h 414"/>
                  <a:gd name="T88" fmla="*/ 2147483646 w 304"/>
                  <a:gd name="T89" fmla="*/ 2147483646 h 414"/>
                  <a:gd name="T90" fmla="*/ 2147483646 w 304"/>
                  <a:gd name="T91" fmla="*/ 2147483646 h 414"/>
                  <a:gd name="T92" fmla="*/ 2147483646 w 304"/>
                  <a:gd name="T93" fmla="*/ 2147483646 h 414"/>
                  <a:gd name="T94" fmla="*/ 2147483646 w 304"/>
                  <a:gd name="T95" fmla="*/ 2147483646 h 414"/>
                  <a:gd name="T96" fmla="*/ 2147483646 w 304"/>
                  <a:gd name="T97" fmla="*/ 2147483646 h 414"/>
                  <a:gd name="T98" fmla="*/ 2147483646 w 304"/>
                  <a:gd name="T99" fmla="*/ 2147483646 h 414"/>
                  <a:gd name="T100" fmla="*/ 2147483646 w 304"/>
                  <a:gd name="T101" fmla="*/ 2147483646 h 414"/>
                  <a:gd name="T102" fmla="*/ 2147483646 w 304"/>
                  <a:gd name="T103" fmla="*/ 2147483646 h 414"/>
                  <a:gd name="T104" fmla="*/ 2147483646 w 304"/>
                  <a:gd name="T105" fmla="*/ 2147483646 h 414"/>
                  <a:gd name="T106" fmla="*/ 2147483646 w 304"/>
                  <a:gd name="T107" fmla="*/ 2147483646 h 414"/>
                  <a:gd name="T108" fmla="*/ 2147483646 w 304"/>
                  <a:gd name="T109" fmla="*/ 2147483646 h 414"/>
                  <a:gd name="T110" fmla="*/ 2147483646 w 304"/>
                  <a:gd name="T111" fmla="*/ 2147483646 h 414"/>
                  <a:gd name="T112" fmla="*/ 2147483646 w 304"/>
                  <a:gd name="T113" fmla="*/ 2147483646 h 414"/>
                  <a:gd name="T114" fmla="*/ 2147483646 w 304"/>
                  <a:gd name="T115" fmla="*/ 2147483646 h 414"/>
                  <a:gd name="T116" fmla="*/ 2147483646 w 304"/>
                  <a:gd name="T117" fmla="*/ 2147483646 h 41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304" h="414">
                    <a:moveTo>
                      <a:pt x="240" y="16"/>
                    </a:moveTo>
                    <a:lnTo>
                      <a:pt x="238" y="16"/>
                    </a:lnTo>
                    <a:lnTo>
                      <a:pt x="220" y="0"/>
                    </a:lnTo>
                    <a:lnTo>
                      <a:pt x="212" y="6"/>
                    </a:lnTo>
                    <a:lnTo>
                      <a:pt x="206" y="16"/>
                    </a:lnTo>
                    <a:lnTo>
                      <a:pt x="200" y="24"/>
                    </a:lnTo>
                    <a:lnTo>
                      <a:pt x="192" y="28"/>
                    </a:lnTo>
                    <a:lnTo>
                      <a:pt x="184" y="32"/>
                    </a:lnTo>
                    <a:lnTo>
                      <a:pt x="180" y="34"/>
                    </a:lnTo>
                    <a:lnTo>
                      <a:pt x="176" y="32"/>
                    </a:lnTo>
                    <a:lnTo>
                      <a:pt x="174" y="28"/>
                    </a:lnTo>
                    <a:lnTo>
                      <a:pt x="174" y="22"/>
                    </a:lnTo>
                    <a:lnTo>
                      <a:pt x="180" y="4"/>
                    </a:lnTo>
                    <a:lnTo>
                      <a:pt x="152" y="22"/>
                    </a:lnTo>
                    <a:lnTo>
                      <a:pt x="152" y="24"/>
                    </a:lnTo>
                    <a:lnTo>
                      <a:pt x="128" y="24"/>
                    </a:lnTo>
                    <a:lnTo>
                      <a:pt x="108" y="34"/>
                    </a:lnTo>
                    <a:lnTo>
                      <a:pt x="108" y="36"/>
                    </a:lnTo>
                    <a:lnTo>
                      <a:pt x="84" y="36"/>
                    </a:lnTo>
                    <a:lnTo>
                      <a:pt x="72" y="42"/>
                    </a:lnTo>
                    <a:lnTo>
                      <a:pt x="68" y="54"/>
                    </a:lnTo>
                    <a:lnTo>
                      <a:pt x="66" y="56"/>
                    </a:lnTo>
                    <a:lnTo>
                      <a:pt x="40" y="56"/>
                    </a:lnTo>
                    <a:lnTo>
                      <a:pt x="34" y="56"/>
                    </a:lnTo>
                    <a:lnTo>
                      <a:pt x="28" y="62"/>
                    </a:lnTo>
                    <a:lnTo>
                      <a:pt x="8" y="80"/>
                    </a:lnTo>
                    <a:lnTo>
                      <a:pt x="16" y="84"/>
                    </a:lnTo>
                    <a:lnTo>
                      <a:pt x="20" y="88"/>
                    </a:lnTo>
                    <a:lnTo>
                      <a:pt x="22" y="94"/>
                    </a:lnTo>
                    <a:lnTo>
                      <a:pt x="22" y="92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44"/>
                    </a:lnTo>
                    <a:lnTo>
                      <a:pt x="0" y="188"/>
                    </a:lnTo>
                    <a:lnTo>
                      <a:pt x="0" y="200"/>
                    </a:lnTo>
                    <a:lnTo>
                      <a:pt x="8" y="196"/>
                    </a:lnTo>
                    <a:lnTo>
                      <a:pt x="12" y="196"/>
                    </a:lnTo>
                    <a:lnTo>
                      <a:pt x="16" y="198"/>
                    </a:lnTo>
                    <a:lnTo>
                      <a:pt x="18" y="202"/>
                    </a:lnTo>
                    <a:lnTo>
                      <a:pt x="16" y="214"/>
                    </a:lnTo>
                    <a:lnTo>
                      <a:pt x="16" y="226"/>
                    </a:lnTo>
                    <a:lnTo>
                      <a:pt x="18" y="238"/>
                    </a:lnTo>
                    <a:lnTo>
                      <a:pt x="20" y="250"/>
                    </a:lnTo>
                    <a:lnTo>
                      <a:pt x="24" y="262"/>
                    </a:lnTo>
                    <a:lnTo>
                      <a:pt x="36" y="274"/>
                    </a:lnTo>
                    <a:lnTo>
                      <a:pt x="40" y="280"/>
                    </a:lnTo>
                    <a:lnTo>
                      <a:pt x="40" y="286"/>
                    </a:lnTo>
                    <a:lnTo>
                      <a:pt x="36" y="294"/>
                    </a:lnTo>
                    <a:lnTo>
                      <a:pt x="42" y="304"/>
                    </a:lnTo>
                    <a:lnTo>
                      <a:pt x="44" y="310"/>
                    </a:lnTo>
                    <a:lnTo>
                      <a:pt x="44" y="320"/>
                    </a:lnTo>
                    <a:lnTo>
                      <a:pt x="40" y="330"/>
                    </a:lnTo>
                    <a:lnTo>
                      <a:pt x="34" y="344"/>
                    </a:lnTo>
                    <a:lnTo>
                      <a:pt x="44" y="362"/>
                    </a:lnTo>
                    <a:lnTo>
                      <a:pt x="46" y="366"/>
                    </a:lnTo>
                    <a:lnTo>
                      <a:pt x="52" y="362"/>
                    </a:lnTo>
                    <a:lnTo>
                      <a:pt x="60" y="356"/>
                    </a:lnTo>
                    <a:lnTo>
                      <a:pt x="66" y="352"/>
                    </a:lnTo>
                    <a:lnTo>
                      <a:pt x="72" y="352"/>
                    </a:lnTo>
                    <a:lnTo>
                      <a:pt x="78" y="352"/>
                    </a:lnTo>
                    <a:lnTo>
                      <a:pt x="84" y="356"/>
                    </a:lnTo>
                    <a:lnTo>
                      <a:pt x="86" y="362"/>
                    </a:lnTo>
                    <a:lnTo>
                      <a:pt x="86" y="366"/>
                    </a:lnTo>
                    <a:lnTo>
                      <a:pt x="82" y="374"/>
                    </a:lnTo>
                    <a:lnTo>
                      <a:pt x="66" y="392"/>
                    </a:lnTo>
                    <a:lnTo>
                      <a:pt x="56" y="406"/>
                    </a:lnTo>
                    <a:lnTo>
                      <a:pt x="60" y="414"/>
                    </a:lnTo>
                    <a:lnTo>
                      <a:pt x="72" y="408"/>
                    </a:lnTo>
                    <a:lnTo>
                      <a:pt x="76" y="406"/>
                    </a:lnTo>
                    <a:lnTo>
                      <a:pt x="80" y="406"/>
                    </a:lnTo>
                    <a:lnTo>
                      <a:pt x="94" y="402"/>
                    </a:lnTo>
                    <a:lnTo>
                      <a:pt x="120" y="390"/>
                    </a:lnTo>
                    <a:lnTo>
                      <a:pt x="126" y="388"/>
                    </a:lnTo>
                    <a:lnTo>
                      <a:pt x="134" y="390"/>
                    </a:lnTo>
                    <a:lnTo>
                      <a:pt x="142" y="394"/>
                    </a:lnTo>
                    <a:lnTo>
                      <a:pt x="150" y="402"/>
                    </a:lnTo>
                    <a:lnTo>
                      <a:pt x="154" y="400"/>
                    </a:lnTo>
                    <a:lnTo>
                      <a:pt x="154" y="390"/>
                    </a:lnTo>
                    <a:lnTo>
                      <a:pt x="152" y="388"/>
                    </a:lnTo>
                    <a:lnTo>
                      <a:pt x="152" y="384"/>
                    </a:lnTo>
                    <a:lnTo>
                      <a:pt x="154" y="380"/>
                    </a:lnTo>
                    <a:lnTo>
                      <a:pt x="150" y="366"/>
                    </a:lnTo>
                    <a:lnTo>
                      <a:pt x="150" y="362"/>
                    </a:lnTo>
                    <a:lnTo>
                      <a:pt x="150" y="358"/>
                    </a:lnTo>
                    <a:lnTo>
                      <a:pt x="158" y="352"/>
                    </a:lnTo>
                    <a:lnTo>
                      <a:pt x="166" y="346"/>
                    </a:lnTo>
                    <a:lnTo>
                      <a:pt x="162" y="336"/>
                    </a:lnTo>
                    <a:lnTo>
                      <a:pt x="162" y="334"/>
                    </a:lnTo>
                    <a:lnTo>
                      <a:pt x="166" y="328"/>
                    </a:lnTo>
                    <a:lnTo>
                      <a:pt x="164" y="324"/>
                    </a:lnTo>
                    <a:lnTo>
                      <a:pt x="164" y="320"/>
                    </a:lnTo>
                    <a:lnTo>
                      <a:pt x="164" y="316"/>
                    </a:lnTo>
                    <a:lnTo>
                      <a:pt x="170" y="308"/>
                    </a:lnTo>
                    <a:lnTo>
                      <a:pt x="180" y="300"/>
                    </a:lnTo>
                    <a:lnTo>
                      <a:pt x="178" y="298"/>
                    </a:lnTo>
                    <a:lnTo>
                      <a:pt x="176" y="296"/>
                    </a:lnTo>
                    <a:lnTo>
                      <a:pt x="186" y="292"/>
                    </a:lnTo>
                    <a:lnTo>
                      <a:pt x="186" y="278"/>
                    </a:lnTo>
                    <a:lnTo>
                      <a:pt x="186" y="274"/>
                    </a:lnTo>
                    <a:lnTo>
                      <a:pt x="190" y="270"/>
                    </a:lnTo>
                    <a:lnTo>
                      <a:pt x="194" y="266"/>
                    </a:lnTo>
                    <a:lnTo>
                      <a:pt x="200" y="260"/>
                    </a:lnTo>
                    <a:lnTo>
                      <a:pt x="206" y="256"/>
                    </a:lnTo>
                    <a:lnTo>
                      <a:pt x="194" y="242"/>
                    </a:lnTo>
                    <a:lnTo>
                      <a:pt x="192" y="238"/>
                    </a:lnTo>
                    <a:lnTo>
                      <a:pt x="192" y="232"/>
                    </a:lnTo>
                    <a:lnTo>
                      <a:pt x="194" y="228"/>
                    </a:lnTo>
                    <a:lnTo>
                      <a:pt x="198" y="222"/>
                    </a:lnTo>
                    <a:lnTo>
                      <a:pt x="198" y="220"/>
                    </a:lnTo>
                    <a:lnTo>
                      <a:pt x="224" y="200"/>
                    </a:lnTo>
                    <a:lnTo>
                      <a:pt x="224" y="194"/>
                    </a:lnTo>
                    <a:lnTo>
                      <a:pt x="222" y="192"/>
                    </a:lnTo>
                    <a:lnTo>
                      <a:pt x="220" y="186"/>
                    </a:lnTo>
                    <a:lnTo>
                      <a:pt x="220" y="178"/>
                    </a:lnTo>
                    <a:lnTo>
                      <a:pt x="220" y="170"/>
                    </a:lnTo>
                    <a:lnTo>
                      <a:pt x="224" y="156"/>
                    </a:lnTo>
                    <a:lnTo>
                      <a:pt x="230" y="146"/>
                    </a:lnTo>
                    <a:lnTo>
                      <a:pt x="238" y="138"/>
                    </a:lnTo>
                    <a:lnTo>
                      <a:pt x="250" y="136"/>
                    </a:lnTo>
                    <a:lnTo>
                      <a:pt x="252" y="136"/>
                    </a:lnTo>
                    <a:lnTo>
                      <a:pt x="262" y="140"/>
                    </a:lnTo>
                    <a:lnTo>
                      <a:pt x="272" y="140"/>
                    </a:lnTo>
                    <a:lnTo>
                      <a:pt x="284" y="128"/>
                    </a:lnTo>
                    <a:lnTo>
                      <a:pt x="296" y="120"/>
                    </a:lnTo>
                    <a:lnTo>
                      <a:pt x="296" y="108"/>
                    </a:lnTo>
                    <a:lnTo>
                      <a:pt x="296" y="106"/>
                    </a:lnTo>
                    <a:lnTo>
                      <a:pt x="296" y="104"/>
                    </a:lnTo>
                    <a:lnTo>
                      <a:pt x="300" y="102"/>
                    </a:lnTo>
                    <a:lnTo>
                      <a:pt x="304" y="98"/>
                    </a:lnTo>
                    <a:lnTo>
                      <a:pt x="304" y="96"/>
                    </a:lnTo>
                    <a:lnTo>
                      <a:pt x="296" y="84"/>
                    </a:lnTo>
                    <a:lnTo>
                      <a:pt x="286" y="68"/>
                    </a:lnTo>
                    <a:lnTo>
                      <a:pt x="276" y="52"/>
                    </a:lnTo>
                    <a:lnTo>
                      <a:pt x="274" y="46"/>
                    </a:lnTo>
                    <a:lnTo>
                      <a:pt x="274" y="40"/>
                    </a:lnTo>
                    <a:lnTo>
                      <a:pt x="276" y="34"/>
                    </a:lnTo>
                    <a:lnTo>
                      <a:pt x="280" y="28"/>
                    </a:lnTo>
                    <a:lnTo>
                      <a:pt x="264" y="20"/>
                    </a:lnTo>
                    <a:lnTo>
                      <a:pt x="240" y="16"/>
                    </a:lnTo>
                    <a:close/>
                  </a:path>
                </a:pathLst>
              </a:custGeom>
              <a:solidFill>
                <a:srgbClr val="458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37" name="福建"/>
              <p:cNvSpPr>
                <a:spLocks/>
              </p:cNvSpPr>
              <p:nvPr/>
            </p:nvSpPr>
            <p:spPr bwMode="auto">
              <a:xfrm>
                <a:off x="6320257" y="3876468"/>
                <a:ext cx="503941" cy="615635"/>
              </a:xfrm>
              <a:custGeom>
                <a:avLst/>
                <a:gdLst>
                  <a:gd name="T0" fmla="*/ 2147483646 w 282"/>
                  <a:gd name="T1" fmla="*/ 2147483646 h 344"/>
                  <a:gd name="T2" fmla="*/ 2147483646 w 282"/>
                  <a:gd name="T3" fmla="*/ 2147483646 h 344"/>
                  <a:gd name="T4" fmla="*/ 2147483646 w 282"/>
                  <a:gd name="T5" fmla="*/ 2147483646 h 344"/>
                  <a:gd name="T6" fmla="*/ 2147483646 w 282"/>
                  <a:gd name="T7" fmla="*/ 2147483646 h 344"/>
                  <a:gd name="T8" fmla="*/ 2147483646 w 282"/>
                  <a:gd name="T9" fmla="*/ 2147483646 h 344"/>
                  <a:gd name="T10" fmla="*/ 2147483646 w 282"/>
                  <a:gd name="T11" fmla="*/ 2147483646 h 344"/>
                  <a:gd name="T12" fmla="*/ 2147483646 w 282"/>
                  <a:gd name="T13" fmla="*/ 2147483646 h 344"/>
                  <a:gd name="T14" fmla="*/ 2147483646 w 282"/>
                  <a:gd name="T15" fmla="*/ 2147483646 h 344"/>
                  <a:gd name="T16" fmla="*/ 2147483646 w 282"/>
                  <a:gd name="T17" fmla="*/ 2147483646 h 344"/>
                  <a:gd name="T18" fmla="*/ 2147483646 w 282"/>
                  <a:gd name="T19" fmla="*/ 2147483646 h 344"/>
                  <a:gd name="T20" fmla="*/ 2147483646 w 282"/>
                  <a:gd name="T21" fmla="*/ 2147483646 h 344"/>
                  <a:gd name="T22" fmla="*/ 2147483646 w 282"/>
                  <a:gd name="T23" fmla="*/ 2147483646 h 344"/>
                  <a:gd name="T24" fmla="*/ 2147483646 w 282"/>
                  <a:gd name="T25" fmla="*/ 2147483646 h 344"/>
                  <a:gd name="T26" fmla="*/ 2147483646 w 282"/>
                  <a:gd name="T27" fmla="*/ 2147483646 h 344"/>
                  <a:gd name="T28" fmla="*/ 2147483646 w 282"/>
                  <a:gd name="T29" fmla="*/ 2147483646 h 344"/>
                  <a:gd name="T30" fmla="*/ 2147483646 w 282"/>
                  <a:gd name="T31" fmla="*/ 2147483646 h 344"/>
                  <a:gd name="T32" fmla="*/ 2147483646 w 282"/>
                  <a:gd name="T33" fmla="*/ 2147483646 h 344"/>
                  <a:gd name="T34" fmla="*/ 0 w 282"/>
                  <a:gd name="T35" fmla="*/ 2147483646 h 344"/>
                  <a:gd name="T36" fmla="*/ 2147483646 w 282"/>
                  <a:gd name="T37" fmla="*/ 2147483646 h 344"/>
                  <a:gd name="T38" fmla="*/ 2147483646 w 282"/>
                  <a:gd name="T39" fmla="*/ 2147483646 h 344"/>
                  <a:gd name="T40" fmla="*/ 2147483646 w 282"/>
                  <a:gd name="T41" fmla="*/ 2147483646 h 344"/>
                  <a:gd name="T42" fmla="*/ 2147483646 w 282"/>
                  <a:gd name="T43" fmla="*/ 2147483646 h 344"/>
                  <a:gd name="T44" fmla="*/ 2147483646 w 282"/>
                  <a:gd name="T45" fmla="*/ 2147483646 h 344"/>
                  <a:gd name="T46" fmla="*/ 2147483646 w 282"/>
                  <a:gd name="T47" fmla="*/ 2147483646 h 344"/>
                  <a:gd name="T48" fmla="*/ 2147483646 w 282"/>
                  <a:gd name="T49" fmla="*/ 2147483646 h 344"/>
                  <a:gd name="T50" fmla="*/ 2147483646 w 282"/>
                  <a:gd name="T51" fmla="*/ 2147483646 h 344"/>
                  <a:gd name="T52" fmla="*/ 2147483646 w 282"/>
                  <a:gd name="T53" fmla="*/ 2147483646 h 344"/>
                  <a:gd name="T54" fmla="*/ 2147483646 w 282"/>
                  <a:gd name="T55" fmla="*/ 2147483646 h 344"/>
                  <a:gd name="T56" fmla="*/ 2147483646 w 282"/>
                  <a:gd name="T57" fmla="*/ 2147483646 h 344"/>
                  <a:gd name="T58" fmla="*/ 2147483646 w 282"/>
                  <a:gd name="T59" fmla="*/ 2147483646 h 344"/>
                  <a:gd name="T60" fmla="*/ 2147483646 w 282"/>
                  <a:gd name="T61" fmla="*/ 2147483646 h 344"/>
                  <a:gd name="T62" fmla="*/ 2147483646 w 282"/>
                  <a:gd name="T63" fmla="*/ 2147483646 h 344"/>
                  <a:gd name="T64" fmla="*/ 2147483646 w 282"/>
                  <a:gd name="T65" fmla="*/ 2147483646 h 344"/>
                  <a:gd name="T66" fmla="*/ 2147483646 w 282"/>
                  <a:gd name="T67" fmla="*/ 2147483646 h 344"/>
                  <a:gd name="T68" fmla="*/ 2147483646 w 282"/>
                  <a:gd name="T69" fmla="*/ 2147483646 h 344"/>
                  <a:gd name="T70" fmla="*/ 2147483646 w 282"/>
                  <a:gd name="T71" fmla="*/ 2147483646 h 344"/>
                  <a:gd name="T72" fmla="*/ 2147483646 w 282"/>
                  <a:gd name="T73" fmla="*/ 2147483646 h 344"/>
                  <a:gd name="T74" fmla="*/ 2147483646 w 282"/>
                  <a:gd name="T75" fmla="*/ 2147483646 h 344"/>
                  <a:gd name="T76" fmla="*/ 2147483646 w 282"/>
                  <a:gd name="T77" fmla="*/ 2147483646 h 344"/>
                  <a:gd name="T78" fmla="*/ 2147483646 w 282"/>
                  <a:gd name="T79" fmla="*/ 2147483646 h 344"/>
                  <a:gd name="T80" fmla="*/ 2147483646 w 282"/>
                  <a:gd name="T81" fmla="*/ 2147483646 h 344"/>
                  <a:gd name="T82" fmla="*/ 2147483646 w 282"/>
                  <a:gd name="T83" fmla="*/ 2147483646 h 344"/>
                  <a:gd name="T84" fmla="*/ 2147483646 w 282"/>
                  <a:gd name="T85" fmla="*/ 2147483646 h 344"/>
                  <a:gd name="T86" fmla="*/ 2147483646 w 282"/>
                  <a:gd name="T87" fmla="*/ 2147483646 h 344"/>
                  <a:gd name="T88" fmla="*/ 2147483646 w 282"/>
                  <a:gd name="T89" fmla="*/ 2147483646 h 344"/>
                  <a:gd name="T90" fmla="*/ 2147483646 w 282"/>
                  <a:gd name="T91" fmla="*/ 2147483646 h 344"/>
                  <a:gd name="T92" fmla="*/ 2147483646 w 282"/>
                  <a:gd name="T93" fmla="*/ 2147483646 h 344"/>
                  <a:gd name="T94" fmla="*/ 2147483646 w 282"/>
                  <a:gd name="T95" fmla="*/ 2147483646 h 344"/>
                  <a:gd name="T96" fmla="*/ 2147483646 w 282"/>
                  <a:gd name="T97" fmla="*/ 2147483646 h 344"/>
                  <a:gd name="T98" fmla="*/ 2147483646 w 282"/>
                  <a:gd name="T99" fmla="*/ 2147483646 h 344"/>
                  <a:gd name="T100" fmla="*/ 2147483646 w 282"/>
                  <a:gd name="T101" fmla="*/ 2147483646 h 344"/>
                  <a:gd name="T102" fmla="*/ 2147483646 w 282"/>
                  <a:gd name="T103" fmla="*/ 0 h 34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82" h="344">
                    <a:moveTo>
                      <a:pt x="146" y="14"/>
                    </a:moveTo>
                    <a:lnTo>
                      <a:pt x="146" y="14"/>
                    </a:lnTo>
                    <a:lnTo>
                      <a:pt x="132" y="24"/>
                    </a:lnTo>
                    <a:lnTo>
                      <a:pt x="120" y="38"/>
                    </a:lnTo>
                    <a:lnTo>
                      <a:pt x="118" y="38"/>
                    </a:lnTo>
                    <a:lnTo>
                      <a:pt x="118" y="40"/>
                    </a:lnTo>
                    <a:lnTo>
                      <a:pt x="102" y="40"/>
                    </a:lnTo>
                    <a:lnTo>
                      <a:pt x="92" y="34"/>
                    </a:lnTo>
                    <a:lnTo>
                      <a:pt x="84" y="38"/>
                    </a:lnTo>
                    <a:lnTo>
                      <a:pt x="78" y="42"/>
                    </a:lnTo>
                    <a:lnTo>
                      <a:pt x="74" y="50"/>
                    </a:lnTo>
                    <a:lnTo>
                      <a:pt x="70" y="60"/>
                    </a:lnTo>
                    <a:lnTo>
                      <a:pt x="70" y="74"/>
                    </a:lnTo>
                    <a:lnTo>
                      <a:pt x="80" y="66"/>
                    </a:lnTo>
                    <a:lnTo>
                      <a:pt x="74" y="92"/>
                    </a:lnTo>
                    <a:lnTo>
                      <a:pt x="74" y="94"/>
                    </a:lnTo>
                    <a:lnTo>
                      <a:pt x="46" y="116"/>
                    </a:lnTo>
                    <a:lnTo>
                      <a:pt x="42" y="124"/>
                    </a:lnTo>
                    <a:lnTo>
                      <a:pt x="42" y="128"/>
                    </a:lnTo>
                    <a:lnTo>
                      <a:pt x="48" y="134"/>
                    </a:lnTo>
                    <a:lnTo>
                      <a:pt x="54" y="140"/>
                    </a:lnTo>
                    <a:lnTo>
                      <a:pt x="56" y="142"/>
                    </a:lnTo>
                    <a:lnTo>
                      <a:pt x="56" y="146"/>
                    </a:lnTo>
                    <a:lnTo>
                      <a:pt x="56" y="148"/>
                    </a:lnTo>
                    <a:lnTo>
                      <a:pt x="54" y="152"/>
                    </a:lnTo>
                    <a:lnTo>
                      <a:pt x="36" y="166"/>
                    </a:lnTo>
                    <a:lnTo>
                      <a:pt x="38" y="174"/>
                    </a:lnTo>
                    <a:lnTo>
                      <a:pt x="36" y="184"/>
                    </a:lnTo>
                    <a:lnTo>
                      <a:pt x="36" y="186"/>
                    </a:lnTo>
                    <a:lnTo>
                      <a:pt x="30" y="190"/>
                    </a:lnTo>
                    <a:lnTo>
                      <a:pt x="28" y="194"/>
                    </a:lnTo>
                    <a:lnTo>
                      <a:pt x="24" y="200"/>
                    </a:lnTo>
                    <a:lnTo>
                      <a:pt x="14" y="208"/>
                    </a:lnTo>
                    <a:lnTo>
                      <a:pt x="14" y="210"/>
                    </a:lnTo>
                    <a:lnTo>
                      <a:pt x="16" y="216"/>
                    </a:lnTo>
                    <a:lnTo>
                      <a:pt x="14" y="226"/>
                    </a:lnTo>
                    <a:lnTo>
                      <a:pt x="16" y="236"/>
                    </a:lnTo>
                    <a:lnTo>
                      <a:pt x="16" y="238"/>
                    </a:lnTo>
                    <a:lnTo>
                      <a:pt x="14" y="242"/>
                    </a:lnTo>
                    <a:lnTo>
                      <a:pt x="6" y="250"/>
                    </a:lnTo>
                    <a:lnTo>
                      <a:pt x="4" y="250"/>
                    </a:lnTo>
                    <a:lnTo>
                      <a:pt x="0" y="252"/>
                    </a:lnTo>
                    <a:lnTo>
                      <a:pt x="0" y="254"/>
                    </a:lnTo>
                    <a:lnTo>
                      <a:pt x="6" y="272"/>
                    </a:lnTo>
                    <a:lnTo>
                      <a:pt x="28" y="272"/>
                    </a:lnTo>
                    <a:lnTo>
                      <a:pt x="50" y="272"/>
                    </a:lnTo>
                    <a:lnTo>
                      <a:pt x="52" y="272"/>
                    </a:lnTo>
                    <a:lnTo>
                      <a:pt x="52" y="274"/>
                    </a:lnTo>
                    <a:lnTo>
                      <a:pt x="70" y="290"/>
                    </a:lnTo>
                    <a:lnTo>
                      <a:pt x="70" y="292"/>
                    </a:lnTo>
                    <a:lnTo>
                      <a:pt x="82" y="322"/>
                    </a:lnTo>
                    <a:lnTo>
                      <a:pt x="102" y="342"/>
                    </a:lnTo>
                    <a:lnTo>
                      <a:pt x="112" y="344"/>
                    </a:lnTo>
                    <a:lnTo>
                      <a:pt x="112" y="320"/>
                    </a:lnTo>
                    <a:lnTo>
                      <a:pt x="132" y="340"/>
                    </a:lnTo>
                    <a:lnTo>
                      <a:pt x="136" y="336"/>
                    </a:lnTo>
                    <a:lnTo>
                      <a:pt x="150" y="306"/>
                    </a:lnTo>
                    <a:lnTo>
                      <a:pt x="152" y="290"/>
                    </a:lnTo>
                    <a:lnTo>
                      <a:pt x="154" y="290"/>
                    </a:lnTo>
                    <a:lnTo>
                      <a:pt x="156" y="290"/>
                    </a:lnTo>
                    <a:lnTo>
                      <a:pt x="172" y="292"/>
                    </a:lnTo>
                    <a:lnTo>
                      <a:pt x="170" y="280"/>
                    </a:lnTo>
                    <a:lnTo>
                      <a:pt x="170" y="278"/>
                    </a:lnTo>
                    <a:lnTo>
                      <a:pt x="170" y="276"/>
                    </a:lnTo>
                    <a:lnTo>
                      <a:pt x="174" y="276"/>
                    </a:lnTo>
                    <a:lnTo>
                      <a:pt x="194" y="276"/>
                    </a:lnTo>
                    <a:lnTo>
                      <a:pt x="200" y="270"/>
                    </a:lnTo>
                    <a:lnTo>
                      <a:pt x="204" y="262"/>
                    </a:lnTo>
                    <a:lnTo>
                      <a:pt x="208" y="256"/>
                    </a:lnTo>
                    <a:lnTo>
                      <a:pt x="208" y="250"/>
                    </a:lnTo>
                    <a:lnTo>
                      <a:pt x="206" y="222"/>
                    </a:lnTo>
                    <a:lnTo>
                      <a:pt x="222" y="226"/>
                    </a:lnTo>
                    <a:lnTo>
                      <a:pt x="228" y="218"/>
                    </a:lnTo>
                    <a:lnTo>
                      <a:pt x="220" y="210"/>
                    </a:lnTo>
                    <a:lnTo>
                      <a:pt x="218" y="208"/>
                    </a:lnTo>
                    <a:lnTo>
                      <a:pt x="234" y="192"/>
                    </a:lnTo>
                    <a:lnTo>
                      <a:pt x="234" y="194"/>
                    </a:lnTo>
                    <a:lnTo>
                      <a:pt x="236" y="194"/>
                    </a:lnTo>
                    <a:lnTo>
                      <a:pt x="246" y="198"/>
                    </a:lnTo>
                    <a:lnTo>
                      <a:pt x="246" y="196"/>
                    </a:lnTo>
                    <a:lnTo>
                      <a:pt x="238" y="182"/>
                    </a:lnTo>
                    <a:lnTo>
                      <a:pt x="242" y="180"/>
                    </a:lnTo>
                    <a:lnTo>
                      <a:pt x="246" y="178"/>
                    </a:lnTo>
                    <a:lnTo>
                      <a:pt x="244" y="172"/>
                    </a:lnTo>
                    <a:lnTo>
                      <a:pt x="236" y="156"/>
                    </a:lnTo>
                    <a:lnTo>
                      <a:pt x="238" y="156"/>
                    </a:lnTo>
                    <a:lnTo>
                      <a:pt x="238" y="154"/>
                    </a:lnTo>
                    <a:lnTo>
                      <a:pt x="260" y="142"/>
                    </a:lnTo>
                    <a:lnTo>
                      <a:pt x="262" y="134"/>
                    </a:lnTo>
                    <a:lnTo>
                      <a:pt x="240" y="120"/>
                    </a:lnTo>
                    <a:lnTo>
                      <a:pt x="236" y="116"/>
                    </a:lnTo>
                    <a:lnTo>
                      <a:pt x="234" y="112"/>
                    </a:lnTo>
                    <a:lnTo>
                      <a:pt x="236" y="108"/>
                    </a:lnTo>
                    <a:lnTo>
                      <a:pt x="242" y="108"/>
                    </a:lnTo>
                    <a:lnTo>
                      <a:pt x="266" y="112"/>
                    </a:lnTo>
                    <a:lnTo>
                      <a:pt x="266" y="98"/>
                    </a:lnTo>
                    <a:lnTo>
                      <a:pt x="266" y="96"/>
                    </a:lnTo>
                    <a:lnTo>
                      <a:pt x="278" y="84"/>
                    </a:lnTo>
                    <a:lnTo>
                      <a:pt x="282" y="74"/>
                    </a:lnTo>
                    <a:lnTo>
                      <a:pt x="276" y="72"/>
                    </a:lnTo>
                    <a:lnTo>
                      <a:pt x="270" y="66"/>
                    </a:lnTo>
                    <a:lnTo>
                      <a:pt x="270" y="64"/>
                    </a:lnTo>
                    <a:lnTo>
                      <a:pt x="270" y="60"/>
                    </a:lnTo>
                    <a:lnTo>
                      <a:pt x="270" y="58"/>
                    </a:lnTo>
                    <a:lnTo>
                      <a:pt x="268" y="58"/>
                    </a:lnTo>
                    <a:lnTo>
                      <a:pt x="266" y="58"/>
                    </a:lnTo>
                    <a:lnTo>
                      <a:pt x="262" y="62"/>
                    </a:lnTo>
                    <a:lnTo>
                      <a:pt x="256" y="64"/>
                    </a:lnTo>
                    <a:lnTo>
                      <a:pt x="250" y="62"/>
                    </a:lnTo>
                    <a:lnTo>
                      <a:pt x="244" y="62"/>
                    </a:lnTo>
                    <a:lnTo>
                      <a:pt x="234" y="54"/>
                    </a:lnTo>
                    <a:lnTo>
                      <a:pt x="226" y="42"/>
                    </a:lnTo>
                    <a:lnTo>
                      <a:pt x="226" y="44"/>
                    </a:lnTo>
                    <a:lnTo>
                      <a:pt x="222" y="50"/>
                    </a:lnTo>
                    <a:lnTo>
                      <a:pt x="216" y="58"/>
                    </a:lnTo>
                    <a:lnTo>
                      <a:pt x="208" y="60"/>
                    </a:lnTo>
                    <a:lnTo>
                      <a:pt x="200" y="62"/>
                    </a:lnTo>
                    <a:lnTo>
                      <a:pt x="194" y="62"/>
                    </a:lnTo>
                    <a:lnTo>
                      <a:pt x="186" y="60"/>
                    </a:lnTo>
                    <a:lnTo>
                      <a:pt x="182" y="58"/>
                    </a:lnTo>
                    <a:lnTo>
                      <a:pt x="178" y="54"/>
                    </a:lnTo>
                    <a:lnTo>
                      <a:pt x="174" y="46"/>
                    </a:lnTo>
                    <a:lnTo>
                      <a:pt x="170" y="30"/>
                    </a:lnTo>
                    <a:lnTo>
                      <a:pt x="166" y="12"/>
                    </a:lnTo>
                    <a:lnTo>
                      <a:pt x="164" y="6"/>
                    </a:lnTo>
                    <a:lnTo>
                      <a:pt x="160" y="2"/>
                    </a:lnTo>
                    <a:lnTo>
                      <a:pt x="154" y="0"/>
                    </a:lnTo>
                    <a:lnTo>
                      <a:pt x="146" y="0"/>
                    </a:lnTo>
                    <a:lnTo>
                      <a:pt x="148" y="14"/>
                    </a:lnTo>
                    <a:lnTo>
                      <a:pt x="146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38" name="浙江"/>
              <p:cNvSpPr>
                <a:spLocks/>
              </p:cNvSpPr>
              <p:nvPr/>
            </p:nvSpPr>
            <p:spPr bwMode="auto">
              <a:xfrm>
                <a:off x="6545787" y="3486256"/>
                <a:ext cx="432394" cy="500592"/>
              </a:xfrm>
              <a:custGeom>
                <a:avLst/>
                <a:gdLst>
                  <a:gd name="T0" fmla="*/ 2147483646 w 242"/>
                  <a:gd name="T1" fmla="*/ 2147483646 h 280"/>
                  <a:gd name="T2" fmla="*/ 2147483646 w 242"/>
                  <a:gd name="T3" fmla="*/ 2147483646 h 280"/>
                  <a:gd name="T4" fmla="*/ 2147483646 w 242"/>
                  <a:gd name="T5" fmla="*/ 2147483646 h 280"/>
                  <a:gd name="T6" fmla="*/ 2147483646 w 242"/>
                  <a:gd name="T7" fmla="*/ 2147483646 h 280"/>
                  <a:gd name="T8" fmla="*/ 2147483646 w 242"/>
                  <a:gd name="T9" fmla="*/ 2147483646 h 280"/>
                  <a:gd name="T10" fmla="*/ 2147483646 w 242"/>
                  <a:gd name="T11" fmla="*/ 2147483646 h 280"/>
                  <a:gd name="T12" fmla="*/ 2147483646 w 242"/>
                  <a:gd name="T13" fmla="*/ 2147483646 h 280"/>
                  <a:gd name="T14" fmla="*/ 2147483646 w 242"/>
                  <a:gd name="T15" fmla="*/ 2147483646 h 280"/>
                  <a:gd name="T16" fmla="*/ 2147483646 w 242"/>
                  <a:gd name="T17" fmla="*/ 2147483646 h 280"/>
                  <a:gd name="T18" fmla="*/ 0 w 242"/>
                  <a:gd name="T19" fmla="*/ 2147483646 h 280"/>
                  <a:gd name="T20" fmla="*/ 2147483646 w 242"/>
                  <a:gd name="T21" fmla="*/ 2147483646 h 280"/>
                  <a:gd name="T22" fmla="*/ 2147483646 w 242"/>
                  <a:gd name="T23" fmla="*/ 2147483646 h 280"/>
                  <a:gd name="T24" fmla="*/ 2147483646 w 242"/>
                  <a:gd name="T25" fmla="*/ 2147483646 h 280"/>
                  <a:gd name="T26" fmla="*/ 2147483646 w 242"/>
                  <a:gd name="T27" fmla="*/ 2147483646 h 280"/>
                  <a:gd name="T28" fmla="*/ 2147483646 w 242"/>
                  <a:gd name="T29" fmla="*/ 2147483646 h 280"/>
                  <a:gd name="T30" fmla="*/ 2147483646 w 242"/>
                  <a:gd name="T31" fmla="*/ 2147483646 h 280"/>
                  <a:gd name="T32" fmla="*/ 2147483646 w 242"/>
                  <a:gd name="T33" fmla="*/ 2147483646 h 280"/>
                  <a:gd name="T34" fmla="*/ 2147483646 w 242"/>
                  <a:gd name="T35" fmla="*/ 2147483646 h 280"/>
                  <a:gd name="T36" fmla="*/ 2147483646 w 242"/>
                  <a:gd name="T37" fmla="*/ 2147483646 h 280"/>
                  <a:gd name="T38" fmla="*/ 2147483646 w 242"/>
                  <a:gd name="T39" fmla="*/ 2147483646 h 280"/>
                  <a:gd name="T40" fmla="*/ 2147483646 w 242"/>
                  <a:gd name="T41" fmla="*/ 2147483646 h 280"/>
                  <a:gd name="T42" fmla="*/ 2147483646 w 242"/>
                  <a:gd name="T43" fmla="*/ 2147483646 h 280"/>
                  <a:gd name="T44" fmla="*/ 2147483646 w 242"/>
                  <a:gd name="T45" fmla="*/ 2147483646 h 280"/>
                  <a:gd name="T46" fmla="*/ 2147483646 w 242"/>
                  <a:gd name="T47" fmla="*/ 2147483646 h 280"/>
                  <a:gd name="T48" fmla="*/ 2147483646 w 242"/>
                  <a:gd name="T49" fmla="*/ 2147483646 h 280"/>
                  <a:gd name="T50" fmla="*/ 2147483646 w 242"/>
                  <a:gd name="T51" fmla="*/ 2147483646 h 280"/>
                  <a:gd name="T52" fmla="*/ 2147483646 w 242"/>
                  <a:gd name="T53" fmla="*/ 2147483646 h 280"/>
                  <a:gd name="T54" fmla="*/ 2147483646 w 242"/>
                  <a:gd name="T55" fmla="*/ 2147483646 h 280"/>
                  <a:gd name="T56" fmla="*/ 2147483646 w 242"/>
                  <a:gd name="T57" fmla="*/ 2147483646 h 280"/>
                  <a:gd name="T58" fmla="*/ 2147483646 w 242"/>
                  <a:gd name="T59" fmla="*/ 2147483646 h 280"/>
                  <a:gd name="T60" fmla="*/ 2147483646 w 242"/>
                  <a:gd name="T61" fmla="*/ 2147483646 h 280"/>
                  <a:gd name="T62" fmla="*/ 2147483646 w 242"/>
                  <a:gd name="T63" fmla="*/ 2147483646 h 280"/>
                  <a:gd name="T64" fmla="*/ 2147483646 w 242"/>
                  <a:gd name="T65" fmla="*/ 2147483646 h 280"/>
                  <a:gd name="T66" fmla="*/ 2147483646 w 242"/>
                  <a:gd name="T67" fmla="*/ 2147483646 h 280"/>
                  <a:gd name="T68" fmla="*/ 2147483646 w 242"/>
                  <a:gd name="T69" fmla="*/ 2147483646 h 280"/>
                  <a:gd name="T70" fmla="*/ 2147483646 w 242"/>
                  <a:gd name="T71" fmla="*/ 2147483646 h 280"/>
                  <a:gd name="T72" fmla="*/ 2147483646 w 242"/>
                  <a:gd name="T73" fmla="*/ 2147483646 h 280"/>
                  <a:gd name="T74" fmla="*/ 2147483646 w 242"/>
                  <a:gd name="T75" fmla="*/ 2147483646 h 280"/>
                  <a:gd name="T76" fmla="*/ 2147483646 w 242"/>
                  <a:gd name="T77" fmla="*/ 2147483646 h 280"/>
                  <a:gd name="T78" fmla="*/ 2147483646 w 242"/>
                  <a:gd name="T79" fmla="*/ 2147483646 h 280"/>
                  <a:gd name="T80" fmla="*/ 2147483646 w 242"/>
                  <a:gd name="T81" fmla="*/ 2147483646 h 280"/>
                  <a:gd name="T82" fmla="*/ 2147483646 w 242"/>
                  <a:gd name="T83" fmla="*/ 2147483646 h 280"/>
                  <a:gd name="T84" fmla="*/ 2147483646 w 242"/>
                  <a:gd name="T85" fmla="*/ 2147483646 h 280"/>
                  <a:gd name="T86" fmla="*/ 2147483646 w 242"/>
                  <a:gd name="T87" fmla="*/ 2147483646 h 280"/>
                  <a:gd name="T88" fmla="*/ 2147483646 w 242"/>
                  <a:gd name="T89" fmla="*/ 2147483646 h 280"/>
                  <a:gd name="T90" fmla="*/ 2147483646 w 242"/>
                  <a:gd name="T91" fmla="*/ 2147483646 h 28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42" h="280">
                    <a:moveTo>
                      <a:pt x="148" y="4"/>
                    </a:moveTo>
                    <a:lnTo>
                      <a:pt x="148" y="4"/>
                    </a:lnTo>
                    <a:lnTo>
                      <a:pt x="136" y="8"/>
                    </a:lnTo>
                    <a:lnTo>
                      <a:pt x="126" y="12"/>
                    </a:lnTo>
                    <a:lnTo>
                      <a:pt x="116" y="10"/>
                    </a:lnTo>
                    <a:lnTo>
                      <a:pt x="102" y="6"/>
                    </a:lnTo>
                    <a:lnTo>
                      <a:pt x="84" y="4"/>
                    </a:lnTo>
                    <a:lnTo>
                      <a:pt x="78" y="6"/>
                    </a:lnTo>
                    <a:lnTo>
                      <a:pt x="74" y="12"/>
                    </a:lnTo>
                    <a:lnTo>
                      <a:pt x="62" y="28"/>
                    </a:lnTo>
                    <a:lnTo>
                      <a:pt x="74" y="52"/>
                    </a:lnTo>
                    <a:lnTo>
                      <a:pt x="54" y="64"/>
                    </a:lnTo>
                    <a:lnTo>
                      <a:pt x="38" y="60"/>
                    </a:lnTo>
                    <a:lnTo>
                      <a:pt x="44" y="74"/>
                    </a:lnTo>
                    <a:lnTo>
                      <a:pt x="44" y="78"/>
                    </a:lnTo>
                    <a:lnTo>
                      <a:pt x="44" y="82"/>
                    </a:lnTo>
                    <a:lnTo>
                      <a:pt x="42" y="88"/>
                    </a:lnTo>
                    <a:lnTo>
                      <a:pt x="36" y="100"/>
                    </a:lnTo>
                    <a:lnTo>
                      <a:pt x="32" y="106"/>
                    </a:lnTo>
                    <a:lnTo>
                      <a:pt x="4" y="132"/>
                    </a:lnTo>
                    <a:lnTo>
                      <a:pt x="10" y="136"/>
                    </a:lnTo>
                    <a:lnTo>
                      <a:pt x="6" y="140"/>
                    </a:lnTo>
                    <a:lnTo>
                      <a:pt x="2" y="144"/>
                    </a:lnTo>
                    <a:lnTo>
                      <a:pt x="0" y="148"/>
                    </a:lnTo>
                    <a:lnTo>
                      <a:pt x="0" y="152"/>
                    </a:lnTo>
                    <a:lnTo>
                      <a:pt x="0" y="156"/>
                    </a:lnTo>
                    <a:lnTo>
                      <a:pt x="20" y="186"/>
                    </a:lnTo>
                    <a:lnTo>
                      <a:pt x="30" y="202"/>
                    </a:lnTo>
                    <a:lnTo>
                      <a:pt x="30" y="204"/>
                    </a:lnTo>
                    <a:lnTo>
                      <a:pt x="30" y="206"/>
                    </a:lnTo>
                    <a:lnTo>
                      <a:pt x="30" y="208"/>
                    </a:lnTo>
                    <a:lnTo>
                      <a:pt x="28" y="210"/>
                    </a:lnTo>
                    <a:lnTo>
                      <a:pt x="34" y="210"/>
                    </a:lnTo>
                    <a:lnTo>
                      <a:pt x="40" y="214"/>
                    </a:lnTo>
                    <a:lnTo>
                      <a:pt x="44" y="218"/>
                    </a:lnTo>
                    <a:lnTo>
                      <a:pt x="48" y="224"/>
                    </a:lnTo>
                    <a:lnTo>
                      <a:pt x="50" y="234"/>
                    </a:lnTo>
                    <a:lnTo>
                      <a:pt x="52" y="246"/>
                    </a:lnTo>
                    <a:lnTo>
                      <a:pt x="56" y="262"/>
                    </a:lnTo>
                    <a:lnTo>
                      <a:pt x="58" y="266"/>
                    </a:lnTo>
                    <a:lnTo>
                      <a:pt x="64" y="270"/>
                    </a:lnTo>
                    <a:lnTo>
                      <a:pt x="68" y="272"/>
                    </a:lnTo>
                    <a:lnTo>
                      <a:pt x="74" y="272"/>
                    </a:lnTo>
                    <a:lnTo>
                      <a:pt x="80" y="270"/>
                    </a:lnTo>
                    <a:lnTo>
                      <a:pt x="84" y="268"/>
                    </a:lnTo>
                    <a:lnTo>
                      <a:pt x="90" y="264"/>
                    </a:lnTo>
                    <a:lnTo>
                      <a:pt x="90" y="260"/>
                    </a:lnTo>
                    <a:lnTo>
                      <a:pt x="90" y="258"/>
                    </a:lnTo>
                    <a:lnTo>
                      <a:pt x="104" y="248"/>
                    </a:lnTo>
                    <a:lnTo>
                      <a:pt x="104" y="250"/>
                    </a:lnTo>
                    <a:lnTo>
                      <a:pt x="116" y="268"/>
                    </a:lnTo>
                    <a:lnTo>
                      <a:pt x="122" y="270"/>
                    </a:lnTo>
                    <a:lnTo>
                      <a:pt x="130" y="272"/>
                    </a:lnTo>
                    <a:lnTo>
                      <a:pt x="134" y="272"/>
                    </a:lnTo>
                    <a:lnTo>
                      <a:pt x="130" y="262"/>
                    </a:lnTo>
                    <a:lnTo>
                      <a:pt x="146" y="268"/>
                    </a:lnTo>
                    <a:lnTo>
                      <a:pt x="150" y="268"/>
                    </a:lnTo>
                    <a:lnTo>
                      <a:pt x="152" y="270"/>
                    </a:lnTo>
                    <a:lnTo>
                      <a:pt x="166" y="280"/>
                    </a:lnTo>
                    <a:lnTo>
                      <a:pt x="170" y="274"/>
                    </a:lnTo>
                    <a:lnTo>
                      <a:pt x="168" y="248"/>
                    </a:lnTo>
                    <a:lnTo>
                      <a:pt x="170" y="246"/>
                    </a:lnTo>
                    <a:lnTo>
                      <a:pt x="180" y="234"/>
                    </a:lnTo>
                    <a:lnTo>
                      <a:pt x="180" y="232"/>
                    </a:lnTo>
                    <a:lnTo>
                      <a:pt x="176" y="226"/>
                    </a:lnTo>
                    <a:lnTo>
                      <a:pt x="172" y="224"/>
                    </a:lnTo>
                    <a:lnTo>
                      <a:pt x="174" y="222"/>
                    </a:lnTo>
                    <a:lnTo>
                      <a:pt x="176" y="220"/>
                    </a:lnTo>
                    <a:lnTo>
                      <a:pt x="178" y="220"/>
                    </a:lnTo>
                    <a:lnTo>
                      <a:pt x="198" y="186"/>
                    </a:lnTo>
                    <a:lnTo>
                      <a:pt x="200" y="188"/>
                    </a:lnTo>
                    <a:lnTo>
                      <a:pt x="204" y="188"/>
                    </a:lnTo>
                    <a:lnTo>
                      <a:pt x="204" y="190"/>
                    </a:lnTo>
                    <a:lnTo>
                      <a:pt x="204" y="204"/>
                    </a:lnTo>
                    <a:lnTo>
                      <a:pt x="228" y="184"/>
                    </a:lnTo>
                    <a:lnTo>
                      <a:pt x="226" y="172"/>
                    </a:lnTo>
                    <a:lnTo>
                      <a:pt x="222" y="172"/>
                    </a:lnTo>
                    <a:lnTo>
                      <a:pt x="214" y="174"/>
                    </a:lnTo>
                    <a:lnTo>
                      <a:pt x="228" y="136"/>
                    </a:lnTo>
                    <a:lnTo>
                      <a:pt x="216" y="136"/>
                    </a:lnTo>
                    <a:lnTo>
                      <a:pt x="214" y="136"/>
                    </a:lnTo>
                    <a:lnTo>
                      <a:pt x="214" y="134"/>
                    </a:lnTo>
                    <a:lnTo>
                      <a:pt x="210" y="128"/>
                    </a:lnTo>
                    <a:lnTo>
                      <a:pt x="208" y="122"/>
                    </a:lnTo>
                    <a:lnTo>
                      <a:pt x="210" y="116"/>
                    </a:lnTo>
                    <a:lnTo>
                      <a:pt x="230" y="116"/>
                    </a:lnTo>
                    <a:lnTo>
                      <a:pt x="242" y="116"/>
                    </a:lnTo>
                    <a:lnTo>
                      <a:pt x="240" y="106"/>
                    </a:lnTo>
                    <a:lnTo>
                      <a:pt x="232" y="92"/>
                    </a:lnTo>
                    <a:lnTo>
                      <a:pt x="216" y="86"/>
                    </a:lnTo>
                    <a:lnTo>
                      <a:pt x="232" y="70"/>
                    </a:lnTo>
                    <a:lnTo>
                      <a:pt x="232" y="66"/>
                    </a:lnTo>
                    <a:lnTo>
                      <a:pt x="224" y="68"/>
                    </a:lnTo>
                    <a:lnTo>
                      <a:pt x="220" y="68"/>
                    </a:lnTo>
                    <a:lnTo>
                      <a:pt x="220" y="66"/>
                    </a:lnTo>
                    <a:lnTo>
                      <a:pt x="220" y="64"/>
                    </a:lnTo>
                    <a:lnTo>
                      <a:pt x="218" y="58"/>
                    </a:lnTo>
                    <a:lnTo>
                      <a:pt x="214" y="54"/>
                    </a:lnTo>
                    <a:lnTo>
                      <a:pt x="210" y="50"/>
                    </a:lnTo>
                    <a:lnTo>
                      <a:pt x="204" y="48"/>
                    </a:lnTo>
                    <a:lnTo>
                      <a:pt x="172" y="48"/>
                    </a:lnTo>
                    <a:lnTo>
                      <a:pt x="160" y="64"/>
                    </a:lnTo>
                    <a:lnTo>
                      <a:pt x="156" y="64"/>
                    </a:lnTo>
                    <a:lnTo>
                      <a:pt x="104" y="48"/>
                    </a:lnTo>
                    <a:lnTo>
                      <a:pt x="154" y="36"/>
                    </a:lnTo>
                    <a:lnTo>
                      <a:pt x="158" y="34"/>
                    </a:lnTo>
                    <a:lnTo>
                      <a:pt x="162" y="30"/>
                    </a:lnTo>
                    <a:lnTo>
                      <a:pt x="178" y="12"/>
                    </a:lnTo>
                    <a:lnTo>
                      <a:pt x="162" y="0"/>
                    </a:lnTo>
                    <a:lnTo>
                      <a:pt x="14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39" name="安徽"/>
              <p:cNvSpPr>
                <a:spLocks/>
              </p:cNvSpPr>
              <p:nvPr/>
            </p:nvSpPr>
            <p:spPr bwMode="auto">
              <a:xfrm>
                <a:off x="6122725" y="3052513"/>
                <a:ext cx="547491" cy="670047"/>
              </a:xfrm>
              <a:custGeom>
                <a:avLst/>
                <a:gdLst>
                  <a:gd name="T0" fmla="*/ 2147483646 w 306"/>
                  <a:gd name="T1" fmla="*/ 2147483646 h 374"/>
                  <a:gd name="T2" fmla="*/ 2147483646 w 306"/>
                  <a:gd name="T3" fmla="*/ 2147483646 h 374"/>
                  <a:gd name="T4" fmla="*/ 2147483646 w 306"/>
                  <a:gd name="T5" fmla="*/ 2147483646 h 374"/>
                  <a:gd name="T6" fmla="*/ 2147483646 w 306"/>
                  <a:gd name="T7" fmla="*/ 2147483646 h 374"/>
                  <a:gd name="T8" fmla="*/ 2147483646 w 306"/>
                  <a:gd name="T9" fmla="*/ 2147483646 h 374"/>
                  <a:gd name="T10" fmla="*/ 2147483646 w 306"/>
                  <a:gd name="T11" fmla="*/ 2147483646 h 374"/>
                  <a:gd name="T12" fmla="*/ 2147483646 w 306"/>
                  <a:gd name="T13" fmla="*/ 2147483646 h 374"/>
                  <a:gd name="T14" fmla="*/ 2147483646 w 306"/>
                  <a:gd name="T15" fmla="*/ 2147483646 h 374"/>
                  <a:gd name="T16" fmla="*/ 2147483646 w 306"/>
                  <a:gd name="T17" fmla="*/ 2147483646 h 374"/>
                  <a:gd name="T18" fmla="*/ 2147483646 w 306"/>
                  <a:gd name="T19" fmla="*/ 2147483646 h 374"/>
                  <a:gd name="T20" fmla="*/ 2147483646 w 306"/>
                  <a:gd name="T21" fmla="*/ 2147483646 h 374"/>
                  <a:gd name="T22" fmla="*/ 2147483646 w 306"/>
                  <a:gd name="T23" fmla="*/ 2147483646 h 374"/>
                  <a:gd name="T24" fmla="*/ 2147483646 w 306"/>
                  <a:gd name="T25" fmla="*/ 2147483646 h 374"/>
                  <a:gd name="T26" fmla="*/ 2147483646 w 306"/>
                  <a:gd name="T27" fmla="*/ 2147483646 h 374"/>
                  <a:gd name="T28" fmla="*/ 2147483646 w 306"/>
                  <a:gd name="T29" fmla="*/ 2147483646 h 374"/>
                  <a:gd name="T30" fmla="*/ 2147483646 w 306"/>
                  <a:gd name="T31" fmla="*/ 2147483646 h 374"/>
                  <a:gd name="T32" fmla="*/ 2147483646 w 306"/>
                  <a:gd name="T33" fmla="*/ 2147483646 h 374"/>
                  <a:gd name="T34" fmla="*/ 2147483646 w 306"/>
                  <a:gd name="T35" fmla="*/ 2147483646 h 374"/>
                  <a:gd name="T36" fmla="*/ 2147483646 w 306"/>
                  <a:gd name="T37" fmla="*/ 2147483646 h 374"/>
                  <a:gd name="T38" fmla="*/ 2147483646 w 306"/>
                  <a:gd name="T39" fmla="*/ 2147483646 h 374"/>
                  <a:gd name="T40" fmla="*/ 2147483646 w 306"/>
                  <a:gd name="T41" fmla="*/ 2147483646 h 374"/>
                  <a:gd name="T42" fmla="*/ 2147483646 w 306"/>
                  <a:gd name="T43" fmla="*/ 2147483646 h 374"/>
                  <a:gd name="T44" fmla="*/ 2147483646 w 306"/>
                  <a:gd name="T45" fmla="*/ 2147483646 h 374"/>
                  <a:gd name="T46" fmla="*/ 2147483646 w 306"/>
                  <a:gd name="T47" fmla="*/ 2147483646 h 374"/>
                  <a:gd name="T48" fmla="*/ 2147483646 w 306"/>
                  <a:gd name="T49" fmla="*/ 2147483646 h 374"/>
                  <a:gd name="T50" fmla="*/ 2147483646 w 306"/>
                  <a:gd name="T51" fmla="*/ 2147483646 h 374"/>
                  <a:gd name="T52" fmla="*/ 2147483646 w 306"/>
                  <a:gd name="T53" fmla="*/ 2147483646 h 374"/>
                  <a:gd name="T54" fmla="*/ 2147483646 w 306"/>
                  <a:gd name="T55" fmla="*/ 2147483646 h 374"/>
                  <a:gd name="T56" fmla="*/ 2147483646 w 306"/>
                  <a:gd name="T57" fmla="*/ 2147483646 h 374"/>
                  <a:gd name="T58" fmla="*/ 2147483646 w 306"/>
                  <a:gd name="T59" fmla="*/ 2147483646 h 374"/>
                  <a:gd name="T60" fmla="*/ 2147483646 w 306"/>
                  <a:gd name="T61" fmla="*/ 2147483646 h 374"/>
                  <a:gd name="T62" fmla="*/ 2147483646 w 306"/>
                  <a:gd name="T63" fmla="*/ 2147483646 h 374"/>
                  <a:gd name="T64" fmla="*/ 2147483646 w 306"/>
                  <a:gd name="T65" fmla="*/ 2147483646 h 374"/>
                  <a:gd name="T66" fmla="*/ 2147483646 w 306"/>
                  <a:gd name="T67" fmla="*/ 2147483646 h 374"/>
                  <a:gd name="T68" fmla="*/ 2147483646 w 306"/>
                  <a:gd name="T69" fmla="*/ 2147483646 h 374"/>
                  <a:gd name="T70" fmla="*/ 2147483646 w 306"/>
                  <a:gd name="T71" fmla="*/ 2147483646 h 374"/>
                  <a:gd name="T72" fmla="*/ 2147483646 w 306"/>
                  <a:gd name="T73" fmla="*/ 2147483646 h 374"/>
                  <a:gd name="T74" fmla="*/ 2147483646 w 306"/>
                  <a:gd name="T75" fmla="*/ 2147483646 h 374"/>
                  <a:gd name="T76" fmla="*/ 2147483646 w 306"/>
                  <a:gd name="T77" fmla="*/ 2147483646 h 374"/>
                  <a:gd name="T78" fmla="*/ 2147483646 w 306"/>
                  <a:gd name="T79" fmla="*/ 2147483646 h 374"/>
                  <a:gd name="T80" fmla="*/ 2147483646 w 306"/>
                  <a:gd name="T81" fmla="*/ 2147483646 h 374"/>
                  <a:gd name="T82" fmla="*/ 2147483646 w 306"/>
                  <a:gd name="T83" fmla="*/ 2147483646 h 374"/>
                  <a:gd name="T84" fmla="*/ 2147483646 w 306"/>
                  <a:gd name="T85" fmla="*/ 2147483646 h 374"/>
                  <a:gd name="T86" fmla="*/ 2147483646 w 306"/>
                  <a:gd name="T87" fmla="*/ 2147483646 h 374"/>
                  <a:gd name="T88" fmla="*/ 2147483646 w 306"/>
                  <a:gd name="T89" fmla="*/ 2147483646 h 374"/>
                  <a:gd name="T90" fmla="*/ 2147483646 w 306"/>
                  <a:gd name="T91" fmla="*/ 2147483646 h 374"/>
                  <a:gd name="T92" fmla="*/ 2147483646 w 306"/>
                  <a:gd name="T93" fmla="*/ 2147483646 h 374"/>
                  <a:gd name="T94" fmla="*/ 2147483646 w 306"/>
                  <a:gd name="T95" fmla="*/ 2147483646 h 374"/>
                  <a:gd name="T96" fmla="*/ 2147483646 w 306"/>
                  <a:gd name="T97" fmla="*/ 2147483646 h 374"/>
                  <a:gd name="T98" fmla="*/ 2147483646 w 306"/>
                  <a:gd name="T99" fmla="*/ 2147483646 h 374"/>
                  <a:gd name="T100" fmla="*/ 2147483646 w 306"/>
                  <a:gd name="T101" fmla="*/ 2147483646 h 374"/>
                  <a:gd name="T102" fmla="*/ 2147483646 w 306"/>
                  <a:gd name="T103" fmla="*/ 2147483646 h 374"/>
                  <a:gd name="T104" fmla="*/ 2147483646 w 306"/>
                  <a:gd name="T105" fmla="*/ 2147483646 h 374"/>
                  <a:gd name="T106" fmla="*/ 2147483646 w 306"/>
                  <a:gd name="T107" fmla="*/ 2147483646 h 374"/>
                  <a:gd name="T108" fmla="*/ 2147483646 w 306"/>
                  <a:gd name="T109" fmla="*/ 2147483646 h 374"/>
                  <a:gd name="T110" fmla="*/ 2147483646 w 306"/>
                  <a:gd name="T111" fmla="*/ 2147483646 h 374"/>
                  <a:gd name="T112" fmla="*/ 2147483646 w 306"/>
                  <a:gd name="T113" fmla="*/ 2147483646 h 374"/>
                  <a:gd name="T114" fmla="*/ 2147483646 w 306"/>
                  <a:gd name="T115" fmla="*/ 2147483646 h 37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06" h="374">
                    <a:moveTo>
                      <a:pt x="192" y="106"/>
                    </a:moveTo>
                    <a:lnTo>
                      <a:pt x="192" y="106"/>
                    </a:lnTo>
                    <a:lnTo>
                      <a:pt x="186" y="86"/>
                    </a:lnTo>
                    <a:lnTo>
                      <a:pt x="180" y="70"/>
                    </a:lnTo>
                    <a:lnTo>
                      <a:pt x="174" y="60"/>
                    </a:lnTo>
                    <a:lnTo>
                      <a:pt x="170" y="56"/>
                    </a:lnTo>
                    <a:lnTo>
                      <a:pt x="142" y="46"/>
                    </a:lnTo>
                    <a:lnTo>
                      <a:pt x="122" y="40"/>
                    </a:lnTo>
                    <a:lnTo>
                      <a:pt x="110" y="34"/>
                    </a:lnTo>
                    <a:lnTo>
                      <a:pt x="104" y="30"/>
                    </a:lnTo>
                    <a:lnTo>
                      <a:pt x="96" y="22"/>
                    </a:lnTo>
                    <a:lnTo>
                      <a:pt x="80" y="0"/>
                    </a:lnTo>
                    <a:lnTo>
                      <a:pt x="74" y="0"/>
                    </a:lnTo>
                    <a:lnTo>
                      <a:pt x="76" y="2"/>
                    </a:lnTo>
                    <a:lnTo>
                      <a:pt x="82" y="14"/>
                    </a:lnTo>
                    <a:lnTo>
                      <a:pt x="96" y="34"/>
                    </a:lnTo>
                    <a:lnTo>
                      <a:pt x="98" y="36"/>
                    </a:lnTo>
                    <a:lnTo>
                      <a:pt x="98" y="38"/>
                    </a:lnTo>
                    <a:lnTo>
                      <a:pt x="86" y="60"/>
                    </a:lnTo>
                    <a:lnTo>
                      <a:pt x="78" y="70"/>
                    </a:lnTo>
                    <a:lnTo>
                      <a:pt x="74" y="72"/>
                    </a:lnTo>
                    <a:lnTo>
                      <a:pt x="72" y="72"/>
                    </a:lnTo>
                    <a:lnTo>
                      <a:pt x="64" y="66"/>
                    </a:lnTo>
                    <a:lnTo>
                      <a:pt x="52" y="50"/>
                    </a:lnTo>
                    <a:lnTo>
                      <a:pt x="38" y="46"/>
                    </a:lnTo>
                    <a:lnTo>
                      <a:pt x="40" y="54"/>
                    </a:lnTo>
                    <a:lnTo>
                      <a:pt x="46" y="70"/>
                    </a:lnTo>
                    <a:lnTo>
                      <a:pt x="46" y="72"/>
                    </a:lnTo>
                    <a:lnTo>
                      <a:pt x="46" y="74"/>
                    </a:lnTo>
                    <a:lnTo>
                      <a:pt x="44" y="82"/>
                    </a:lnTo>
                    <a:lnTo>
                      <a:pt x="28" y="88"/>
                    </a:lnTo>
                    <a:lnTo>
                      <a:pt x="24" y="90"/>
                    </a:lnTo>
                    <a:lnTo>
                      <a:pt x="22" y="94"/>
                    </a:lnTo>
                    <a:lnTo>
                      <a:pt x="22" y="102"/>
                    </a:lnTo>
                    <a:lnTo>
                      <a:pt x="24" y="116"/>
                    </a:lnTo>
                    <a:lnTo>
                      <a:pt x="20" y="124"/>
                    </a:lnTo>
                    <a:lnTo>
                      <a:pt x="18" y="126"/>
                    </a:lnTo>
                    <a:lnTo>
                      <a:pt x="16" y="126"/>
                    </a:lnTo>
                    <a:lnTo>
                      <a:pt x="0" y="122"/>
                    </a:lnTo>
                    <a:lnTo>
                      <a:pt x="2" y="126"/>
                    </a:lnTo>
                    <a:lnTo>
                      <a:pt x="8" y="130"/>
                    </a:lnTo>
                    <a:lnTo>
                      <a:pt x="18" y="144"/>
                    </a:lnTo>
                    <a:lnTo>
                      <a:pt x="28" y="160"/>
                    </a:lnTo>
                    <a:lnTo>
                      <a:pt x="28" y="162"/>
                    </a:lnTo>
                    <a:lnTo>
                      <a:pt x="36" y="162"/>
                    </a:lnTo>
                    <a:lnTo>
                      <a:pt x="42" y="160"/>
                    </a:lnTo>
                    <a:lnTo>
                      <a:pt x="48" y="162"/>
                    </a:lnTo>
                    <a:lnTo>
                      <a:pt x="54" y="164"/>
                    </a:lnTo>
                    <a:lnTo>
                      <a:pt x="60" y="166"/>
                    </a:lnTo>
                    <a:lnTo>
                      <a:pt x="70" y="178"/>
                    </a:lnTo>
                    <a:lnTo>
                      <a:pt x="68" y="200"/>
                    </a:lnTo>
                    <a:lnTo>
                      <a:pt x="72" y="204"/>
                    </a:lnTo>
                    <a:lnTo>
                      <a:pt x="72" y="210"/>
                    </a:lnTo>
                    <a:lnTo>
                      <a:pt x="68" y="214"/>
                    </a:lnTo>
                    <a:lnTo>
                      <a:pt x="60" y="218"/>
                    </a:lnTo>
                    <a:lnTo>
                      <a:pt x="56" y="218"/>
                    </a:lnTo>
                    <a:lnTo>
                      <a:pt x="54" y="220"/>
                    </a:lnTo>
                    <a:lnTo>
                      <a:pt x="52" y="224"/>
                    </a:lnTo>
                    <a:lnTo>
                      <a:pt x="50" y="230"/>
                    </a:lnTo>
                    <a:lnTo>
                      <a:pt x="44" y="244"/>
                    </a:lnTo>
                    <a:lnTo>
                      <a:pt x="52" y="254"/>
                    </a:lnTo>
                    <a:lnTo>
                      <a:pt x="74" y="258"/>
                    </a:lnTo>
                    <a:lnTo>
                      <a:pt x="76" y="258"/>
                    </a:lnTo>
                    <a:lnTo>
                      <a:pt x="86" y="268"/>
                    </a:lnTo>
                    <a:lnTo>
                      <a:pt x="72" y="288"/>
                    </a:lnTo>
                    <a:lnTo>
                      <a:pt x="102" y="352"/>
                    </a:lnTo>
                    <a:lnTo>
                      <a:pt x="104" y="354"/>
                    </a:lnTo>
                    <a:lnTo>
                      <a:pt x="98" y="358"/>
                    </a:lnTo>
                    <a:lnTo>
                      <a:pt x="100" y="364"/>
                    </a:lnTo>
                    <a:lnTo>
                      <a:pt x="156" y="330"/>
                    </a:lnTo>
                    <a:lnTo>
                      <a:pt x="146" y="346"/>
                    </a:lnTo>
                    <a:lnTo>
                      <a:pt x="138" y="362"/>
                    </a:lnTo>
                    <a:lnTo>
                      <a:pt x="134" y="374"/>
                    </a:lnTo>
                    <a:lnTo>
                      <a:pt x="140" y="372"/>
                    </a:lnTo>
                    <a:lnTo>
                      <a:pt x="146" y="366"/>
                    </a:lnTo>
                    <a:lnTo>
                      <a:pt x="152" y="360"/>
                    </a:lnTo>
                    <a:lnTo>
                      <a:pt x="156" y="350"/>
                    </a:lnTo>
                    <a:lnTo>
                      <a:pt x="158" y="350"/>
                    </a:lnTo>
                    <a:lnTo>
                      <a:pt x="172" y="342"/>
                    </a:lnTo>
                    <a:lnTo>
                      <a:pt x="174" y="340"/>
                    </a:lnTo>
                    <a:lnTo>
                      <a:pt x="196" y="358"/>
                    </a:lnTo>
                    <a:lnTo>
                      <a:pt x="220" y="360"/>
                    </a:lnTo>
                    <a:lnTo>
                      <a:pt x="232" y="368"/>
                    </a:lnTo>
                    <a:lnTo>
                      <a:pt x="260" y="342"/>
                    </a:lnTo>
                    <a:lnTo>
                      <a:pt x="264" y="336"/>
                    </a:lnTo>
                    <a:lnTo>
                      <a:pt x="268" y="326"/>
                    </a:lnTo>
                    <a:lnTo>
                      <a:pt x="272" y="320"/>
                    </a:lnTo>
                    <a:lnTo>
                      <a:pt x="270" y="312"/>
                    </a:lnTo>
                    <a:lnTo>
                      <a:pt x="260" y="296"/>
                    </a:lnTo>
                    <a:lnTo>
                      <a:pt x="254" y="286"/>
                    </a:lnTo>
                    <a:lnTo>
                      <a:pt x="288" y="298"/>
                    </a:lnTo>
                    <a:lnTo>
                      <a:pt x="300" y="292"/>
                    </a:lnTo>
                    <a:lnTo>
                      <a:pt x="288" y="270"/>
                    </a:lnTo>
                    <a:lnTo>
                      <a:pt x="288" y="268"/>
                    </a:lnTo>
                    <a:lnTo>
                      <a:pt x="306" y="246"/>
                    </a:lnTo>
                    <a:lnTo>
                      <a:pt x="298" y="234"/>
                    </a:lnTo>
                    <a:lnTo>
                      <a:pt x="290" y="226"/>
                    </a:lnTo>
                    <a:lnTo>
                      <a:pt x="284" y="222"/>
                    </a:lnTo>
                    <a:lnTo>
                      <a:pt x="282" y="222"/>
                    </a:lnTo>
                    <a:lnTo>
                      <a:pt x="272" y="232"/>
                    </a:lnTo>
                    <a:lnTo>
                      <a:pt x="272" y="230"/>
                    </a:lnTo>
                    <a:lnTo>
                      <a:pt x="270" y="230"/>
                    </a:lnTo>
                    <a:lnTo>
                      <a:pt x="256" y="226"/>
                    </a:lnTo>
                    <a:lnTo>
                      <a:pt x="252" y="214"/>
                    </a:lnTo>
                    <a:lnTo>
                      <a:pt x="244" y="210"/>
                    </a:lnTo>
                    <a:lnTo>
                      <a:pt x="236" y="204"/>
                    </a:lnTo>
                    <a:lnTo>
                      <a:pt x="226" y="198"/>
                    </a:lnTo>
                    <a:lnTo>
                      <a:pt x="218" y="192"/>
                    </a:lnTo>
                    <a:lnTo>
                      <a:pt x="216" y="190"/>
                    </a:lnTo>
                    <a:lnTo>
                      <a:pt x="216" y="186"/>
                    </a:lnTo>
                    <a:lnTo>
                      <a:pt x="214" y="184"/>
                    </a:lnTo>
                    <a:lnTo>
                      <a:pt x="216" y="180"/>
                    </a:lnTo>
                    <a:lnTo>
                      <a:pt x="220" y="170"/>
                    </a:lnTo>
                    <a:lnTo>
                      <a:pt x="230" y="152"/>
                    </a:lnTo>
                    <a:lnTo>
                      <a:pt x="232" y="144"/>
                    </a:lnTo>
                    <a:lnTo>
                      <a:pt x="234" y="138"/>
                    </a:lnTo>
                    <a:lnTo>
                      <a:pt x="234" y="128"/>
                    </a:lnTo>
                    <a:lnTo>
                      <a:pt x="240" y="128"/>
                    </a:lnTo>
                    <a:lnTo>
                      <a:pt x="258" y="130"/>
                    </a:lnTo>
                    <a:lnTo>
                      <a:pt x="260" y="122"/>
                    </a:lnTo>
                    <a:lnTo>
                      <a:pt x="264" y="106"/>
                    </a:lnTo>
                    <a:lnTo>
                      <a:pt x="260" y="104"/>
                    </a:lnTo>
                    <a:lnTo>
                      <a:pt x="242" y="116"/>
                    </a:lnTo>
                    <a:lnTo>
                      <a:pt x="230" y="122"/>
                    </a:lnTo>
                    <a:lnTo>
                      <a:pt x="222" y="122"/>
                    </a:lnTo>
                    <a:lnTo>
                      <a:pt x="214" y="120"/>
                    </a:lnTo>
                    <a:lnTo>
                      <a:pt x="204" y="114"/>
                    </a:lnTo>
                    <a:lnTo>
                      <a:pt x="194" y="108"/>
                    </a:lnTo>
                    <a:lnTo>
                      <a:pt x="194" y="106"/>
                    </a:lnTo>
                    <a:lnTo>
                      <a:pt x="192" y="106"/>
                    </a:lnTo>
                    <a:close/>
                  </a:path>
                </a:pathLst>
              </a:custGeom>
              <a:solidFill>
                <a:srgbClr val="458E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40" name="天津"/>
              <p:cNvSpPr>
                <a:spLocks/>
              </p:cNvSpPr>
              <p:nvPr/>
            </p:nvSpPr>
            <p:spPr bwMode="auto">
              <a:xfrm>
                <a:off x="6230046" y="2279861"/>
                <a:ext cx="143094" cy="206766"/>
              </a:xfrm>
              <a:custGeom>
                <a:avLst/>
                <a:gdLst>
                  <a:gd name="T0" fmla="*/ 2147483646 w 80"/>
                  <a:gd name="T1" fmla="*/ 2147483646 h 116"/>
                  <a:gd name="T2" fmla="*/ 2147483646 w 80"/>
                  <a:gd name="T3" fmla="*/ 0 h 116"/>
                  <a:gd name="T4" fmla="*/ 2147483646 w 80"/>
                  <a:gd name="T5" fmla="*/ 0 h 116"/>
                  <a:gd name="T6" fmla="*/ 2147483646 w 80"/>
                  <a:gd name="T7" fmla="*/ 2147483646 h 116"/>
                  <a:gd name="T8" fmla="*/ 2147483646 w 80"/>
                  <a:gd name="T9" fmla="*/ 2147483646 h 116"/>
                  <a:gd name="T10" fmla="*/ 2147483646 w 80"/>
                  <a:gd name="T11" fmla="*/ 2147483646 h 116"/>
                  <a:gd name="T12" fmla="*/ 2147483646 w 80"/>
                  <a:gd name="T13" fmla="*/ 2147483646 h 116"/>
                  <a:gd name="T14" fmla="*/ 2147483646 w 80"/>
                  <a:gd name="T15" fmla="*/ 2147483646 h 116"/>
                  <a:gd name="T16" fmla="*/ 2147483646 w 80"/>
                  <a:gd name="T17" fmla="*/ 2147483646 h 116"/>
                  <a:gd name="T18" fmla="*/ 2147483646 w 80"/>
                  <a:gd name="T19" fmla="*/ 2147483646 h 116"/>
                  <a:gd name="T20" fmla="*/ 2147483646 w 80"/>
                  <a:gd name="T21" fmla="*/ 2147483646 h 116"/>
                  <a:gd name="T22" fmla="*/ 2147483646 w 80"/>
                  <a:gd name="T23" fmla="*/ 2147483646 h 116"/>
                  <a:gd name="T24" fmla="*/ 2147483646 w 80"/>
                  <a:gd name="T25" fmla="*/ 2147483646 h 116"/>
                  <a:gd name="T26" fmla="*/ 2147483646 w 80"/>
                  <a:gd name="T27" fmla="*/ 2147483646 h 116"/>
                  <a:gd name="T28" fmla="*/ 2147483646 w 80"/>
                  <a:gd name="T29" fmla="*/ 2147483646 h 116"/>
                  <a:gd name="T30" fmla="*/ 2147483646 w 80"/>
                  <a:gd name="T31" fmla="*/ 2147483646 h 116"/>
                  <a:gd name="T32" fmla="*/ 2147483646 w 80"/>
                  <a:gd name="T33" fmla="*/ 2147483646 h 116"/>
                  <a:gd name="T34" fmla="*/ 0 w 80"/>
                  <a:gd name="T35" fmla="*/ 2147483646 h 116"/>
                  <a:gd name="T36" fmla="*/ 0 w 80"/>
                  <a:gd name="T37" fmla="*/ 2147483646 h 116"/>
                  <a:gd name="T38" fmla="*/ 0 w 80"/>
                  <a:gd name="T39" fmla="*/ 2147483646 h 116"/>
                  <a:gd name="T40" fmla="*/ 0 w 80"/>
                  <a:gd name="T41" fmla="*/ 2147483646 h 116"/>
                  <a:gd name="T42" fmla="*/ 2147483646 w 80"/>
                  <a:gd name="T43" fmla="*/ 2147483646 h 116"/>
                  <a:gd name="T44" fmla="*/ 2147483646 w 80"/>
                  <a:gd name="T45" fmla="*/ 2147483646 h 116"/>
                  <a:gd name="T46" fmla="*/ 2147483646 w 80"/>
                  <a:gd name="T47" fmla="*/ 2147483646 h 116"/>
                  <a:gd name="T48" fmla="*/ 2147483646 w 80"/>
                  <a:gd name="T49" fmla="*/ 2147483646 h 116"/>
                  <a:gd name="T50" fmla="*/ 2147483646 w 80"/>
                  <a:gd name="T51" fmla="*/ 2147483646 h 116"/>
                  <a:gd name="T52" fmla="*/ 2147483646 w 80"/>
                  <a:gd name="T53" fmla="*/ 2147483646 h 116"/>
                  <a:gd name="T54" fmla="*/ 2147483646 w 80"/>
                  <a:gd name="T55" fmla="*/ 2147483646 h 116"/>
                  <a:gd name="T56" fmla="*/ 2147483646 w 80"/>
                  <a:gd name="T57" fmla="*/ 2147483646 h 116"/>
                  <a:gd name="T58" fmla="*/ 2147483646 w 80"/>
                  <a:gd name="T59" fmla="*/ 2147483646 h 116"/>
                  <a:gd name="T60" fmla="*/ 2147483646 w 80"/>
                  <a:gd name="T61" fmla="*/ 2147483646 h 116"/>
                  <a:gd name="T62" fmla="*/ 2147483646 w 80"/>
                  <a:gd name="T63" fmla="*/ 2147483646 h 116"/>
                  <a:gd name="T64" fmla="*/ 2147483646 w 80"/>
                  <a:gd name="T65" fmla="*/ 2147483646 h 116"/>
                  <a:gd name="T66" fmla="*/ 2147483646 w 80"/>
                  <a:gd name="T67" fmla="*/ 2147483646 h 116"/>
                  <a:gd name="T68" fmla="*/ 2147483646 w 80"/>
                  <a:gd name="T69" fmla="*/ 2147483646 h 116"/>
                  <a:gd name="T70" fmla="*/ 2147483646 w 80"/>
                  <a:gd name="T71" fmla="*/ 2147483646 h 116"/>
                  <a:gd name="T72" fmla="*/ 2147483646 w 80"/>
                  <a:gd name="T73" fmla="*/ 2147483646 h 116"/>
                  <a:gd name="T74" fmla="*/ 2147483646 w 80"/>
                  <a:gd name="T75" fmla="*/ 2147483646 h 116"/>
                  <a:gd name="T76" fmla="*/ 2147483646 w 80"/>
                  <a:gd name="T77" fmla="*/ 2147483646 h 116"/>
                  <a:gd name="T78" fmla="*/ 2147483646 w 80"/>
                  <a:gd name="T79" fmla="*/ 2147483646 h 116"/>
                  <a:gd name="T80" fmla="*/ 2147483646 w 80"/>
                  <a:gd name="T81" fmla="*/ 2147483646 h 116"/>
                  <a:gd name="T82" fmla="*/ 2147483646 w 80"/>
                  <a:gd name="T83" fmla="*/ 2147483646 h 116"/>
                  <a:gd name="T84" fmla="*/ 2147483646 w 80"/>
                  <a:gd name="T85" fmla="*/ 2147483646 h 116"/>
                  <a:gd name="T86" fmla="*/ 2147483646 w 80"/>
                  <a:gd name="T87" fmla="*/ 2147483646 h 116"/>
                  <a:gd name="T88" fmla="*/ 2147483646 w 80"/>
                  <a:gd name="T89" fmla="*/ 2147483646 h 116"/>
                  <a:gd name="T90" fmla="*/ 2147483646 w 80"/>
                  <a:gd name="T91" fmla="*/ 2147483646 h 116"/>
                  <a:gd name="T92" fmla="*/ 2147483646 w 80"/>
                  <a:gd name="T93" fmla="*/ 2147483646 h 116"/>
                  <a:gd name="T94" fmla="*/ 2147483646 w 80"/>
                  <a:gd name="T95" fmla="*/ 2147483646 h 11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80" h="116">
                    <a:moveTo>
                      <a:pt x="46" y="2"/>
                    </a:moveTo>
                    <a:lnTo>
                      <a:pt x="44" y="0"/>
                    </a:lnTo>
                    <a:lnTo>
                      <a:pt x="40" y="2"/>
                    </a:lnTo>
                    <a:lnTo>
                      <a:pt x="38" y="4"/>
                    </a:lnTo>
                    <a:lnTo>
                      <a:pt x="32" y="14"/>
                    </a:lnTo>
                    <a:lnTo>
                      <a:pt x="28" y="12"/>
                    </a:lnTo>
                    <a:lnTo>
                      <a:pt x="28" y="14"/>
                    </a:lnTo>
                    <a:lnTo>
                      <a:pt x="22" y="20"/>
                    </a:lnTo>
                    <a:lnTo>
                      <a:pt x="18" y="22"/>
                    </a:lnTo>
                    <a:lnTo>
                      <a:pt x="10" y="26"/>
                    </a:lnTo>
                    <a:lnTo>
                      <a:pt x="8" y="32"/>
                    </a:lnTo>
                    <a:lnTo>
                      <a:pt x="8" y="44"/>
                    </a:lnTo>
                    <a:lnTo>
                      <a:pt x="6" y="48"/>
                    </a:lnTo>
                    <a:lnTo>
                      <a:pt x="4" y="50"/>
                    </a:lnTo>
                    <a:lnTo>
                      <a:pt x="0" y="60"/>
                    </a:lnTo>
                    <a:lnTo>
                      <a:pt x="0" y="66"/>
                    </a:lnTo>
                    <a:lnTo>
                      <a:pt x="0" y="78"/>
                    </a:lnTo>
                    <a:lnTo>
                      <a:pt x="4" y="102"/>
                    </a:lnTo>
                    <a:lnTo>
                      <a:pt x="8" y="106"/>
                    </a:lnTo>
                    <a:lnTo>
                      <a:pt x="18" y="112"/>
                    </a:lnTo>
                    <a:lnTo>
                      <a:pt x="36" y="116"/>
                    </a:lnTo>
                    <a:lnTo>
                      <a:pt x="44" y="114"/>
                    </a:lnTo>
                    <a:lnTo>
                      <a:pt x="54" y="110"/>
                    </a:lnTo>
                    <a:lnTo>
                      <a:pt x="50" y="100"/>
                    </a:lnTo>
                    <a:lnTo>
                      <a:pt x="50" y="98"/>
                    </a:lnTo>
                    <a:lnTo>
                      <a:pt x="52" y="90"/>
                    </a:lnTo>
                    <a:lnTo>
                      <a:pt x="60" y="74"/>
                    </a:lnTo>
                    <a:lnTo>
                      <a:pt x="76" y="74"/>
                    </a:lnTo>
                    <a:lnTo>
                      <a:pt x="80" y="74"/>
                    </a:lnTo>
                    <a:lnTo>
                      <a:pt x="74" y="64"/>
                    </a:lnTo>
                    <a:lnTo>
                      <a:pt x="64" y="48"/>
                    </a:lnTo>
                    <a:lnTo>
                      <a:pt x="58" y="40"/>
                    </a:lnTo>
                    <a:lnTo>
                      <a:pt x="54" y="30"/>
                    </a:lnTo>
                    <a:lnTo>
                      <a:pt x="52" y="18"/>
                    </a:lnTo>
                    <a:lnTo>
                      <a:pt x="48" y="8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41" name="北京"/>
              <p:cNvSpPr>
                <a:spLocks/>
              </p:cNvSpPr>
              <p:nvPr/>
            </p:nvSpPr>
            <p:spPr bwMode="auto">
              <a:xfrm>
                <a:off x="6086951" y="2186583"/>
                <a:ext cx="189755" cy="203656"/>
              </a:xfrm>
              <a:custGeom>
                <a:avLst/>
                <a:gdLst>
                  <a:gd name="T0" fmla="*/ 2147483646 w 106"/>
                  <a:gd name="T1" fmla="*/ 2147483646 h 114"/>
                  <a:gd name="T2" fmla="*/ 2147483646 w 106"/>
                  <a:gd name="T3" fmla="*/ 2147483646 h 114"/>
                  <a:gd name="T4" fmla="*/ 2147483646 w 106"/>
                  <a:gd name="T5" fmla="*/ 2147483646 h 114"/>
                  <a:gd name="T6" fmla="*/ 2147483646 w 106"/>
                  <a:gd name="T7" fmla="*/ 2147483646 h 114"/>
                  <a:gd name="T8" fmla="*/ 2147483646 w 106"/>
                  <a:gd name="T9" fmla="*/ 2147483646 h 114"/>
                  <a:gd name="T10" fmla="*/ 2147483646 w 106"/>
                  <a:gd name="T11" fmla="*/ 2147483646 h 114"/>
                  <a:gd name="T12" fmla="*/ 2147483646 w 106"/>
                  <a:gd name="T13" fmla="*/ 2147483646 h 114"/>
                  <a:gd name="T14" fmla="*/ 2147483646 w 106"/>
                  <a:gd name="T15" fmla="*/ 2147483646 h 114"/>
                  <a:gd name="T16" fmla="*/ 2147483646 w 106"/>
                  <a:gd name="T17" fmla="*/ 2147483646 h 114"/>
                  <a:gd name="T18" fmla="*/ 0 w 106"/>
                  <a:gd name="T19" fmla="*/ 2147483646 h 114"/>
                  <a:gd name="T20" fmla="*/ 2147483646 w 106"/>
                  <a:gd name="T21" fmla="*/ 2147483646 h 114"/>
                  <a:gd name="T22" fmla="*/ 2147483646 w 106"/>
                  <a:gd name="T23" fmla="*/ 2147483646 h 114"/>
                  <a:gd name="T24" fmla="*/ 2147483646 w 106"/>
                  <a:gd name="T25" fmla="*/ 2147483646 h 114"/>
                  <a:gd name="T26" fmla="*/ 2147483646 w 106"/>
                  <a:gd name="T27" fmla="*/ 2147483646 h 114"/>
                  <a:gd name="T28" fmla="*/ 2147483646 w 106"/>
                  <a:gd name="T29" fmla="*/ 2147483646 h 114"/>
                  <a:gd name="T30" fmla="*/ 2147483646 w 106"/>
                  <a:gd name="T31" fmla="*/ 2147483646 h 114"/>
                  <a:gd name="T32" fmla="*/ 2147483646 w 106"/>
                  <a:gd name="T33" fmla="*/ 2147483646 h 114"/>
                  <a:gd name="T34" fmla="*/ 2147483646 w 106"/>
                  <a:gd name="T35" fmla="*/ 2147483646 h 114"/>
                  <a:gd name="T36" fmla="*/ 2147483646 w 106"/>
                  <a:gd name="T37" fmla="*/ 2147483646 h 114"/>
                  <a:gd name="T38" fmla="*/ 2147483646 w 106"/>
                  <a:gd name="T39" fmla="*/ 2147483646 h 114"/>
                  <a:gd name="T40" fmla="*/ 2147483646 w 106"/>
                  <a:gd name="T41" fmla="*/ 2147483646 h 114"/>
                  <a:gd name="T42" fmla="*/ 2147483646 w 106"/>
                  <a:gd name="T43" fmla="*/ 2147483646 h 114"/>
                  <a:gd name="T44" fmla="*/ 2147483646 w 106"/>
                  <a:gd name="T45" fmla="*/ 2147483646 h 114"/>
                  <a:gd name="T46" fmla="*/ 2147483646 w 106"/>
                  <a:gd name="T47" fmla="*/ 2147483646 h 114"/>
                  <a:gd name="T48" fmla="*/ 2147483646 w 106"/>
                  <a:gd name="T49" fmla="*/ 2147483646 h 114"/>
                  <a:gd name="T50" fmla="*/ 2147483646 w 106"/>
                  <a:gd name="T51" fmla="*/ 2147483646 h 114"/>
                  <a:gd name="T52" fmla="*/ 2147483646 w 106"/>
                  <a:gd name="T53" fmla="*/ 2147483646 h 114"/>
                  <a:gd name="T54" fmla="*/ 2147483646 w 106"/>
                  <a:gd name="T55" fmla="*/ 2147483646 h 114"/>
                  <a:gd name="T56" fmla="*/ 2147483646 w 106"/>
                  <a:gd name="T57" fmla="*/ 2147483646 h 114"/>
                  <a:gd name="T58" fmla="*/ 2147483646 w 106"/>
                  <a:gd name="T59" fmla="*/ 2147483646 h 114"/>
                  <a:gd name="T60" fmla="*/ 2147483646 w 106"/>
                  <a:gd name="T61" fmla="*/ 2147483646 h 114"/>
                  <a:gd name="T62" fmla="*/ 2147483646 w 106"/>
                  <a:gd name="T63" fmla="*/ 2147483646 h 11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06" h="114">
                    <a:moveTo>
                      <a:pt x="52" y="24"/>
                    </a:moveTo>
                    <a:lnTo>
                      <a:pt x="52" y="26"/>
                    </a:lnTo>
                    <a:lnTo>
                      <a:pt x="48" y="26"/>
                    </a:lnTo>
                    <a:lnTo>
                      <a:pt x="38" y="24"/>
                    </a:lnTo>
                    <a:lnTo>
                      <a:pt x="38" y="28"/>
                    </a:lnTo>
                    <a:lnTo>
                      <a:pt x="38" y="30"/>
                    </a:lnTo>
                    <a:lnTo>
                      <a:pt x="36" y="30"/>
                    </a:lnTo>
                    <a:lnTo>
                      <a:pt x="18" y="38"/>
                    </a:lnTo>
                    <a:lnTo>
                      <a:pt x="18" y="40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24" y="56"/>
                    </a:lnTo>
                    <a:lnTo>
                      <a:pt x="24" y="58"/>
                    </a:lnTo>
                    <a:lnTo>
                      <a:pt x="24" y="60"/>
                    </a:lnTo>
                    <a:lnTo>
                      <a:pt x="14" y="72"/>
                    </a:lnTo>
                    <a:lnTo>
                      <a:pt x="4" y="82"/>
                    </a:lnTo>
                    <a:lnTo>
                      <a:pt x="0" y="86"/>
                    </a:lnTo>
                    <a:lnTo>
                      <a:pt x="0" y="90"/>
                    </a:lnTo>
                    <a:lnTo>
                      <a:pt x="4" y="96"/>
                    </a:lnTo>
                    <a:lnTo>
                      <a:pt x="14" y="100"/>
                    </a:lnTo>
                    <a:lnTo>
                      <a:pt x="20" y="100"/>
                    </a:lnTo>
                    <a:lnTo>
                      <a:pt x="32" y="102"/>
                    </a:lnTo>
                    <a:lnTo>
                      <a:pt x="36" y="102"/>
                    </a:lnTo>
                    <a:lnTo>
                      <a:pt x="40" y="106"/>
                    </a:lnTo>
                    <a:lnTo>
                      <a:pt x="48" y="110"/>
                    </a:lnTo>
                    <a:lnTo>
                      <a:pt x="56" y="114"/>
                    </a:lnTo>
                    <a:lnTo>
                      <a:pt x="62" y="114"/>
                    </a:lnTo>
                    <a:lnTo>
                      <a:pt x="66" y="112"/>
                    </a:lnTo>
                    <a:lnTo>
                      <a:pt x="72" y="106"/>
                    </a:lnTo>
                    <a:lnTo>
                      <a:pt x="78" y="98"/>
                    </a:lnTo>
                    <a:lnTo>
                      <a:pt x="84" y="84"/>
                    </a:lnTo>
                    <a:lnTo>
                      <a:pt x="80" y="66"/>
                    </a:lnTo>
                    <a:lnTo>
                      <a:pt x="86" y="68"/>
                    </a:lnTo>
                    <a:lnTo>
                      <a:pt x="96" y="68"/>
                    </a:lnTo>
                    <a:lnTo>
                      <a:pt x="100" y="66"/>
                    </a:lnTo>
                    <a:lnTo>
                      <a:pt x="102" y="62"/>
                    </a:lnTo>
                    <a:lnTo>
                      <a:pt x="94" y="38"/>
                    </a:lnTo>
                    <a:lnTo>
                      <a:pt x="96" y="30"/>
                    </a:lnTo>
                    <a:lnTo>
                      <a:pt x="102" y="26"/>
                    </a:lnTo>
                    <a:lnTo>
                      <a:pt x="106" y="22"/>
                    </a:lnTo>
                    <a:lnTo>
                      <a:pt x="104" y="18"/>
                    </a:lnTo>
                    <a:lnTo>
                      <a:pt x="86" y="18"/>
                    </a:lnTo>
                    <a:lnTo>
                      <a:pt x="68" y="6"/>
                    </a:lnTo>
                    <a:lnTo>
                      <a:pt x="62" y="2"/>
                    </a:lnTo>
                    <a:lnTo>
                      <a:pt x="58" y="0"/>
                    </a:lnTo>
                    <a:lnTo>
                      <a:pt x="48" y="2"/>
                    </a:lnTo>
                    <a:lnTo>
                      <a:pt x="44" y="2"/>
                    </a:lnTo>
                    <a:lnTo>
                      <a:pt x="44" y="8"/>
                    </a:lnTo>
                    <a:lnTo>
                      <a:pt x="50" y="10"/>
                    </a:lnTo>
                    <a:lnTo>
                      <a:pt x="54" y="16"/>
                    </a:lnTo>
                    <a:lnTo>
                      <a:pt x="54" y="20"/>
                    </a:lnTo>
                    <a:lnTo>
                      <a:pt x="52" y="24"/>
                    </a:lnTo>
                    <a:close/>
                  </a:path>
                </a:pathLst>
              </a:custGeom>
              <a:solidFill>
                <a:srgbClr val="458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42" name="辽宁"/>
              <p:cNvSpPr>
                <a:spLocks/>
              </p:cNvSpPr>
              <p:nvPr/>
            </p:nvSpPr>
            <p:spPr bwMode="auto">
              <a:xfrm>
                <a:off x="6408914" y="1782378"/>
                <a:ext cx="673476" cy="640509"/>
              </a:xfrm>
              <a:custGeom>
                <a:avLst/>
                <a:gdLst>
                  <a:gd name="T0" fmla="*/ 2147483646 w 376"/>
                  <a:gd name="T1" fmla="*/ 2147483646 h 358"/>
                  <a:gd name="T2" fmla="*/ 2147483646 w 376"/>
                  <a:gd name="T3" fmla="*/ 2147483646 h 358"/>
                  <a:gd name="T4" fmla="*/ 2147483646 w 376"/>
                  <a:gd name="T5" fmla="*/ 2147483646 h 358"/>
                  <a:gd name="T6" fmla="*/ 2147483646 w 376"/>
                  <a:gd name="T7" fmla="*/ 2147483646 h 358"/>
                  <a:gd name="T8" fmla="*/ 2147483646 w 376"/>
                  <a:gd name="T9" fmla="*/ 2147483646 h 358"/>
                  <a:gd name="T10" fmla="*/ 2147483646 w 376"/>
                  <a:gd name="T11" fmla="*/ 2147483646 h 358"/>
                  <a:gd name="T12" fmla="*/ 2147483646 w 376"/>
                  <a:gd name="T13" fmla="*/ 2147483646 h 358"/>
                  <a:gd name="T14" fmla="*/ 2147483646 w 376"/>
                  <a:gd name="T15" fmla="*/ 2147483646 h 358"/>
                  <a:gd name="T16" fmla="*/ 2147483646 w 376"/>
                  <a:gd name="T17" fmla="*/ 2147483646 h 358"/>
                  <a:gd name="T18" fmla="*/ 2147483646 w 376"/>
                  <a:gd name="T19" fmla="*/ 2147483646 h 358"/>
                  <a:gd name="T20" fmla="*/ 2147483646 w 376"/>
                  <a:gd name="T21" fmla="*/ 2147483646 h 358"/>
                  <a:gd name="T22" fmla="*/ 2147483646 w 376"/>
                  <a:gd name="T23" fmla="*/ 2147483646 h 358"/>
                  <a:gd name="T24" fmla="*/ 2147483646 w 376"/>
                  <a:gd name="T25" fmla="*/ 2147483646 h 358"/>
                  <a:gd name="T26" fmla="*/ 2147483646 w 376"/>
                  <a:gd name="T27" fmla="*/ 2147483646 h 358"/>
                  <a:gd name="T28" fmla="*/ 2147483646 w 376"/>
                  <a:gd name="T29" fmla="*/ 2147483646 h 358"/>
                  <a:gd name="T30" fmla="*/ 2147483646 w 376"/>
                  <a:gd name="T31" fmla="*/ 2147483646 h 358"/>
                  <a:gd name="T32" fmla="*/ 2147483646 w 376"/>
                  <a:gd name="T33" fmla="*/ 2147483646 h 358"/>
                  <a:gd name="T34" fmla="*/ 2147483646 w 376"/>
                  <a:gd name="T35" fmla="*/ 2147483646 h 358"/>
                  <a:gd name="T36" fmla="*/ 2147483646 w 376"/>
                  <a:gd name="T37" fmla="*/ 2147483646 h 358"/>
                  <a:gd name="T38" fmla="*/ 2147483646 w 376"/>
                  <a:gd name="T39" fmla="*/ 2147483646 h 358"/>
                  <a:gd name="T40" fmla="*/ 2147483646 w 376"/>
                  <a:gd name="T41" fmla="*/ 2147483646 h 358"/>
                  <a:gd name="T42" fmla="*/ 2147483646 w 376"/>
                  <a:gd name="T43" fmla="*/ 2147483646 h 358"/>
                  <a:gd name="T44" fmla="*/ 2147483646 w 376"/>
                  <a:gd name="T45" fmla="*/ 2147483646 h 358"/>
                  <a:gd name="T46" fmla="*/ 2147483646 w 376"/>
                  <a:gd name="T47" fmla="*/ 2147483646 h 358"/>
                  <a:gd name="T48" fmla="*/ 2147483646 w 376"/>
                  <a:gd name="T49" fmla="*/ 2147483646 h 358"/>
                  <a:gd name="T50" fmla="*/ 2147483646 w 376"/>
                  <a:gd name="T51" fmla="*/ 2147483646 h 358"/>
                  <a:gd name="T52" fmla="*/ 2147483646 w 376"/>
                  <a:gd name="T53" fmla="*/ 2147483646 h 358"/>
                  <a:gd name="T54" fmla="*/ 2147483646 w 376"/>
                  <a:gd name="T55" fmla="*/ 2147483646 h 358"/>
                  <a:gd name="T56" fmla="*/ 2147483646 w 376"/>
                  <a:gd name="T57" fmla="*/ 2147483646 h 358"/>
                  <a:gd name="T58" fmla="*/ 2147483646 w 376"/>
                  <a:gd name="T59" fmla="*/ 2147483646 h 358"/>
                  <a:gd name="T60" fmla="*/ 2147483646 w 376"/>
                  <a:gd name="T61" fmla="*/ 2147483646 h 358"/>
                  <a:gd name="T62" fmla="*/ 2147483646 w 376"/>
                  <a:gd name="T63" fmla="*/ 2147483646 h 358"/>
                  <a:gd name="T64" fmla="*/ 2147483646 w 376"/>
                  <a:gd name="T65" fmla="*/ 2147483646 h 358"/>
                  <a:gd name="T66" fmla="*/ 2147483646 w 376"/>
                  <a:gd name="T67" fmla="*/ 2147483646 h 358"/>
                  <a:gd name="T68" fmla="*/ 2147483646 w 376"/>
                  <a:gd name="T69" fmla="*/ 2147483646 h 358"/>
                  <a:gd name="T70" fmla="*/ 2147483646 w 376"/>
                  <a:gd name="T71" fmla="*/ 2147483646 h 358"/>
                  <a:gd name="T72" fmla="*/ 2147483646 w 376"/>
                  <a:gd name="T73" fmla="*/ 2147483646 h 358"/>
                  <a:gd name="T74" fmla="*/ 2147483646 w 376"/>
                  <a:gd name="T75" fmla="*/ 2147483646 h 358"/>
                  <a:gd name="T76" fmla="*/ 2147483646 w 376"/>
                  <a:gd name="T77" fmla="*/ 2147483646 h 358"/>
                  <a:gd name="T78" fmla="*/ 2147483646 w 376"/>
                  <a:gd name="T79" fmla="*/ 2147483646 h 358"/>
                  <a:gd name="T80" fmla="*/ 2147483646 w 376"/>
                  <a:gd name="T81" fmla="*/ 2147483646 h 358"/>
                  <a:gd name="T82" fmla="*/ 2147483646 w 376"/>
                  <a:gd name="T83" fmla="*/ 2147483646 h 358"/>
                  <a:gd name="T84" fmla="*/ 2147483646 w 376"/>
                  <a:gd name="T85" fmla="*/ 2147483646 h 358"/>
                  <a:gd name="T86" fmla="*/ 2147483646 w 376"/>
                  <a:gd name="T87" fmla="*/ 2147483646 h 358"/>
                  <a:gd name="T88" fmla="*/ 2147483646 w 376"/>
                  <a:gd name="T89" fmla="*/ 2147483646 h 358"/>
                  <a:gd name="T90" fmla="*/ 2147483646 w 376"/>
                  <a:gd name="T91" fmla="*/ 2147483646 h 358"/>
                  <a:gd name="T92" fmla="*/ 2147483646 w 376"/>
                  <a:gd name="T93" fmla="*/ 2147483646 h 358"/>
                  <a:gd name="T94" fmla="*/ 2147483646 w 376"/>
                  <a:gd name="T95" fmla="*/ 2147483646 h 358"/>
                  <a:gd name="T96" fmla="*/ 2147483646 w 376"/>
                  <a:gd name="T97" fmla="*/ 2147483646 h 358"/>
                  <a:gd name="T98" fmla="*/ 2147483646 w 376"/>
                  <a:gd name="T99" fmla="*/ 2147483646 h 358"/>
                  <a:gd name="T100" fmla="*/ 2147483646 w 376"/>
                  <a:gd name="T101" fmla="*/ 2147483646 h 358"/>
                  <a:gd name="T102" fmla="*/ 2147483646 w 376"/>
                  <a:gd name="T103" fmla="*/ 2147483646 h 358"/>
                  <a:gd name="T104" fmla="*/ 2147483646 w 376"/>
                  <a:gd name="T105" fmla="*/ 0 h 358"/>
                  <a:gd name="T106" fmla="*/ 2147483646 w 376"/>
                  <a:gd name="T107" fmla="*/ 2147483646 h 358"/>
                  <a:gd name="T108" fmla="*/ 2147483646 w 376"/>
                  <a:gd name="T109" fmla="*/ 2147483646 h 358"/>
                  <a:gd name="T110" fmla="*/ 2147483646 w 376"/>
                  <a:gd name="T111" fmla="*/ 2147483646 h 358"/>
                  <a:gd name="T112" fmla="*/ 2147483646 w 376"/>
                  <a:gd name="T113" fmla="*/ 2147483646 h 35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76" h="358">
                    <a:moveTo>
                      <a:pt x="172" y="46"/>
                    </a:moveTo>
                    <a:lnTo>
                      <a:pt x="162" y="60"/>
                    </a:lnTo>
                    <a:lnTo>
                      <a:pt x="160" y="64"/>
                    </a:lnTo>
                    <a:lnTo>
                      <a:pt x="160" y="74"/>
                    </a:lnTo>
                    <a:lnTo>
                      <a:pt x="160" y="80"/>
                    </a:lnTo>
                    <a:lnTo>
                      <a:pt x="142" y="80"/>
                    </a:lnTo>
                    <a:lnTo>
                      <a:pt x="140" y="80"/>
                    </a:lnTo>
                    <a:lnTo>
                      <a:pt x="128" y="76"/>
                    </a:lnTo>
                    <a:lnTo>
                      <a:pt x="116" y="92"/>
                    </a:lnTo>
                    <a:lnTo>
                      <a:pt x="102" y="100"/>
                    </a:lnTo>
                    <a:lnTo>
                      <a:pt x="92" y="112"/>
                    </a:lnTo>
                    <a:lnTo>
                      <a:pt x="90" y="116"/>
                    </a:lnTo>
                    <a:lnTo>
                      <a:pt x="70" y="138"/>
                    </a:lnTo>
                    <a:lnTo>
                      <a:pt x="70" y="140"/>
                    </a:lnTo>
                    <a:lnTo>
                      <a:pt x="68" y="140"/>
                    </a:lnTo>
                    <a:lnTo>
                      <a:pt x="54" y="148"/>
                    </a:lnTo>
                    <a:lnTo>
                      <a:pt x="42" y="140"/>
                    </a:lnTo>
                    <a:lnTo>
                      <a:pt x="42" y="138"/>
                    </a:lnTo>
                    <a:lnTo>
                      <a:pt x="30" y="126"/>
                    </a:lnTo>
                    <a:lnTo>
                      <a:pt x="24" y="122"/>
                    </a:lnTo>
                    <a:lnTo>
                      <a:pt x="28" y="156"/>
                    </a:lnTo>
                    <a:lnTo>
                      <a:pt x="34" y="172"/>
                    </a:lnTo>
                    <a:lnTo>
                      <a:pt x="22" y="184"/>
                    </a:lnTo>
                    <a:lnTo>
                      <a:pt x="4" y="208"/>
                    </a:lnTo>
                    <a:lnTo>
                      <a:pt x="4" y="220"/>
                    </a:lnTo>
                    <a:lnTo>
                      <a:pt x="0" y="226"/>
                    </a:lnTo>
                    <a:lnTo>
                      <a:pt x="2" y="232"/>
                    </a:lnTo>
                    <a:lnTo>
                      <a:pt x="8" y="232"/>
                    </a:lnTo>
                    <a:lnTo>
                      <a:pt x="32" y="238"/>
                    </a:lnTo>
                    <a:lnTo>
                      <a:pt x="34" y="238"/>
                    </a:lnTo>
                    <a:lnTo>
                      <a:pt x="34" y="240"/>
                    </a:lnTo>
                    <a:lnTo>
                      <a:pt x="40" y="244"/>
                    </a:lnTo>
                    <a:lnTo>
                      <a:pt x="46" y="248"/>
                    </a:lnTo>
                    <a:lnTo>
                      <a:pt x="48" y="248"/>
                    </a:lnTo>
                    <a:lnTo>
                      <a:pt x="50" y="252"/>
                    </a:lnTo>
                    <a:lnTo>
                      <a:pt x="52" y="258"/>
                    </a:lnTo>
                    <a:lnTo>
                      <a:pt x="54" y="264"/>
                    </a:lnTo>
                    <a:lnTo>
                      <a:pt x="78" y="272"/>
                    </a:lnTo>
                    <a:lnTo>
                      <a:pt x="86" y="270"/>
                    </a:lnTo>
                    <a:lnTo>
                      <a:pt x="92" y="260"/>
                    </a:lnTo>
                    <a:lnTo>
                      <a:pt x="112" y="224"/>
                    </a:lnTo>
                    <a:lnTo>
                      <a:pt x="122" y="212"/>
                    </a:lnTo>
                    <a:lnTo>
                      <a:pt x="122" y="210"/>
                    </a:lnTo>
                    <a:lnTo>
                      <a:pt x="138" y="204"/>
                    </a:lnTo>
                    <a:lnTo>
                      <a:pt x="148" y="202"/>
                    </a:lnTo>
                    <a:lnTo>
                      <a:pt x="154" y="196"/>
                    </a:lnTo>
                    <a:lnTo>
                      <a:pt x="160" y="192"/>
                    </a:lnTo>
                    <a:lnTo>
                      <a:pt x="164" y="194"/>
                    </a:lnTo>
                    <a:lnTo>
                      <a:pt x="172" y="198"/>
                    </a:lnTo>
                    <a:lnTo>
                      <a:pt x="174" y="198"/>
                    </a:lnTo>
                    <a:lnTo>
                      <a:pt x="174" y="200"/>
                    </a:lnTo>
                    <a:lnTo>
                      <a:pt x="188" y="220"/>
                    </a:lnTo>
                    <a:lnTo>
                      <a:pt x="188" y="222"/>
                    </a:lnTo>
                    <a:lnTo>
                      <a:pt x="190" y="238"/>
                    </a:lnTo>
                    <a:lnTo>
                      <a:pt x="188" y="254"/>
                    </a:lnTo>
                    <a:lnTo>
                      <a:pt x="184" y="268"/>
                    </a:lnTo>
                    <a:lnTo>
                      <a:pt x="184" y="270"/>
                    </a:lnTo>
                    <a:lnTo>
                      <a:pt x="174" y="284"/>
                    </a:lnTo>
                    <a:lnTo>
                      <a:pt x="168" y="294"/>
                    </a:lnTo>
                    <a:lnTo>
                      <a:pt x="170" y="312"/>
                    </a:lnTo>
                    <a:lnTo>
                      <a:pt x="172" y="312"/>
                    </a:lnTo>
                    <a:lnTo>
                      <a:pt x="176" y="308"/>
                    </a:lnTo>
                    <a:lnTo>
                      <a:pt x="184" y="304"/>
                    </a:lnTo>
                    <a:lnTo>
                      <a:pt x="184" y="302"/>
                    </a:lnTo>
                    <a:lnTo>
                      <a:pt x="186" y="300"/>
                    </a:lnTo>
                    <a:lnTo>
                      <a:pt x="194" y="308"/>
                    </a:lnTo>
                    <a:lnTo>
                      <a:pt x="194" y="320"/>
                    </a:lnTo>
                    <a:lnTo>
                      <a:pt x="192" y="320"/>
                    </a:lnTo>
                    <a:lnTo>
                      <a:pt x="186" y="324"/>
                    </a:lnTo>
                    <a:lnTo>
                      <a:pt x="184" y="328"/>
                    </a:lnTo>
                    <a:lnTo>
                      <a:pt x="184" y="334"/>
                    </a:lnTo>
                    <a:lnTo>
                      <a:pt x="182" y="336"/>
                    </a:lnTo>
                    <a:lnTo>
                      <a:pt x="178" y="344"/>
                    </a:lnTo>
                    <a:lnTo>
                      <a:pt x="176" y="344"/>
                    </a:lnTo>
                    <a:lnTo>
                      <a:pt x="168" y="346"/>
                    </a:lnTo>
                    <a:lnTo>
                      <a:pt x="162" y="348"/>
                    </a:lnTo>
                    <a:lnTo>
                      <a:pt x="158" y="356"/>
                    </a:lnTo>
                    <a:lnTo>
                      <a:pt x="158" y="358"/>
                    </a:lnTo>
                    <a:lnTo>
                      <a:pt x="184" y="354"/>
                    </a:lnTo>
                    <a:lnTo>
                      <a:pt x="190" y="350"/>
                    </a:lnTo>
                    <a:lnTo>
                      <a:pt x="198" y="328"/>
                    </a:lnTo>
                    <a:lnTo>
                      <a:pt x="258" y="266"/>
                    </a:lnTo>
                    <a:lnTo>
                      <a:pt x="260" y="266"/>
                    </a:lnTo>
                    <a:lnTo>
                      <a:pt x="272" y="260"/>
                    </a:lnTo>
                    <a:lnTo>
                      <a:pt x="284" y="260"/>
                    </a:lnTo>
                    <a:lnTo>
                      <a:pt x="294" y="258"/>
                    </a:lnTo>
                    <a:lnTo>
                      <a:pt x="304" y="252"/>
                    </a:lnTo>
                    <a:lnTo>
                      <a:pt x="312" y="244"/>
                    </a:lnTo>
                    <a:lnTo>
                      <a:pt x="326" y="208"/>
                    </a:lnTo>
                    <a:lnTo>
                      <a:pt x="376" y="156"/>
                    </a:lnTo>
                    <a:lnTo>
                      <a:pt x="372" y="128"/>
                    </a:lnTo>
                    <a:lnTo>
                      <a:pt x="368" y="126"/>
                    </a:lnTo>
                    <a:lnTo>
                      <a:pt x="364" y="122"/>
                    </a:lnTo>
                    <a:lnTo>
                      <a:pt x="364" y="120"/>
                    </a:lnTo>
                    <a:lnTo>
                      <a:pt x="364" y="122"/>
                    </a:lnTo>
                    <a:lnTo>
                      <a:pt x="356" y="122"/>
                    </a:lnTo>
                    <a:lnTo>
                      <a:pt x="350" y="120"/>
                    </a:lnTo>
                    <a:lnTo>
                      <a:pt x="346" y="116"/>
                    </a:lnTo>
                    <a:lnTo>
                      <a:pt x="344" y="110"/>
                    </a:lnTo>
                    <a:lnTo>
                      <a:pt x="342" y="108"/>
                    </a:lnTo>
                    <a:lnTo>
                      <a:pt x="342" y="66"/>
                    </a:lnTo>
                    <a:lnTo>
                      <a:pt x="336" y="62"/>
                    </a:lnTo>
                    <a:lnTo>
                      <a:pt x="328" y="56"/>
                    </a:lnTo>
                    <a:lnTo>
                      <a:pt x="316" y="44"/>
                    </a:lnTo>
                    <a:lnTo>
                      <a:pt x="308" y="30"/>
                    </a:lnTo>
                    <a:lnTo>
                      <a:pt x="306" y="24"/>
                    </a:lnTo>
                    <a:lnTo>
                      <a:pt x="306" y="16"/>
                    </a:lnTo>
                    <a:lnTo>
                      <a:pt x="308" y="12"/>
                    </a:lnTo>
                    <a:lnTo>
                      <a:pt x="302" y="4"/>
                    </a:lnTo>
                    <a:lnTo>
                      <a:pt x="300" y="10"/>
                    </a:lnTo>
                    <a:lnTo>
                      <a:pt x="294" y="24"/>
                    </a:lnTo>
                    <a:lnTo>
                      <a:pt x="292" y="24"/>
                    </a:lnTo>
                    <a:lnTo>
                      <a:pt x="282" y="24"/>
                    </a:lnTo>
                    <a:lnTo>
                      <a:pt x="274" y="20"/>
                    </a:lnTo>
                    <a:lnTo>
                      <a:pt x="270" y="16"/>
                    </a:lnTo>
                    <a:lnTo>
                      <a:pt x="268" y="10"/>
                    </a:lnTo>
                    <a:lnTo>
                      <a:pt x="268" y="8"/>
                    </a:lnTo>
                    <a:lnTo>
                      <a:pt x="264" y="8"/>
                    </a:lnTo>
                    <a:lnTo>
                      <a:pt x="248" y="12"/>
                    </a:lnTo>
                    <a:lnTo>
                      <a:pt x="236" y="0"/>
                    </a:lnTo>
                    <a:lnTo>
                      <a:pt x="232" y="0"/>
                    </a:lnTo>
                    <a:lnTo>
                      <a:pt x="228" y="4"/>
                    </a:lnTo>
                    <a:lnTo>
                      <a:pt x="234" y="12"/>
                    </a:lnTo>
                    <a:lnTo>
                      <a:pt x="236" y="14"/>
                    </a:lnTo>
                    <a:lnTo>
                      <a:pt x="228" y="30"/>
                    </a:lnTo>
                    <a:lnTo>
                      <a:pt x="226" y="30"/>
                    </a:lnTo>
                    <a:lnTo>
                      <a:pt x="226" y="32"/>
                    </a:lnTo>
                    <a:lnTo>
                      <a:pt x="212" y="48"/>
                    </a:lnTo>
                    <a:lnTo>
                      <a:pt x="210" y="48"/>
                    </a:lnTo>
                    <a:lnTo>
                      <a:pt x="208" y="48"/>
                    </a:lnTo>
                    <a:lnTo>
                      <a:pt x="186" y="50"/>
                    </a:lnTo>
                    <a:lnTo>
                      <a:pt x="172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43" name="吉林"/>
              <p:cNvSpPr>
                <a:spLocks/>
              </p:cNvSpPr>
              <p:nvPr/>
            </p:nvSpPr>
            <p:spPr bwMode="auto">
              <a:xfrm>
                <a:off x="6559785" y="1395274"/>
                <a:ext cx="959665" cy="651392"/>
              </a:xfrm>
              <a:custGeom>
                <a:avLst/>
                <a:gdLst>
                  <a:gd name="T0" fmla="*/ 2147483646 w 536"/>
                  <a:gd name="T1" fmla="*/ 2147483646 h 364"/>
                  <a:gd name="T2" fmla="*/ 2147483646 w 536"/>
                  <a:gd name="T3" fmla="*/ 2147483646 h 364"/>
                  <a:gd name="T4" fmla="*/ 2147483646 w 536"/>
                  <a:gd name="T5" fmla="*/ 2147483646 h 364"/>
                  <a:gd name="T6" fmla="*/ 2147483646 w 536"/>
                  <a:gd name="T7" fmla="*/ 2147483646 h 364"/>
                  <a:gd name="T8" fmla="*/ 2147483646 w 536"/>
                  <a:gd name="T9" fmla="*/ 2147483646 h 364"/>
                  <a:gd name="T10" fmla="*/ 2147483646 w 536"/>
                  <a:gd name="T11" fmla="*/ 2147483646 h 364"/>
                  <a:gd name="T12" fmla="*/ 2147483646 w 536"/>
                  <a:gd name="T13" fmla="*/ 2147483646 h 364"/>
                  <a:gd name="T14" fmla="*/ 2147483646 w 536"/>
                  <a:gd name="T15" fmla="*/ 2147483646 h 364"/>
                  <a:gd name="T16" fmla="*/ 2147483646 w 536"/>
                  <a:gd name="T17" fmla="*/ 2147483646 h 364"/>
                  <a:gd name="T18" fmla="*/ 2147483646 w 536"/>
                  <a:gd name="T19" fmla="*/ 2147483646 h 364"/>
                  <a:gd name="T20" fmla="*/ 2147483646 w 536"/>
                  <a:gd name="T21" fmla="*/ 2147483646 h 364"/>
                  <a:gd name="T22" fmla="*/ 2147483646 w 536"/>
                  <a:gd name="T23" fmla="*/ 2147483646 h 364"/>
                  <a:gd name="T24" fmla="*/ 2147483646 w 536"/>
                  <a:gd name="T25" fmla="*/ 2147483646 h 364"/>
                  <a:gd name="T26" fmla="*/ 2147483646 w 536"/>
                  <a:gd name="T27" fmla="*/ 2147483646 h 364"/>
                  <a:gd name="T28" fmla="*/ 2147483646 w 536"/>
                  <a:gd name="T29" fmla="*/ 2147483646 h 364"/>
                  <a:gd name="T30" fmla="*/ 2147483646 w 536"/>
                  <a:gd name="T31" fmla="*/ 2147483646 h 364"/>
                  <a:gd name="T32" fmla="*/ 2147483646 w 536"/>
                  <a:gd name="T33" fmla="*/ 2147483646 h 364"/>
                  <a:gd name="T34" fmla="*/ 2147483646 w 536"/>
                  <a:gd name="T35" fmla="*/ 2147483646 h 364"/>
                  <a:gd name="T36" fmla="*/ 2147483646 w 536"/>
                  <a:gd name="T37" fmla="*/ 2147483646 h 364"/>
                  <a:gd name="T38" fmla="*/ 2147483646 w 536"/>
                  <a:gd name="T39" fmla="*/ 2147483646 h 364"/>
                  <a:gd name="T40" fmla="*/ 2147483646 w 536"/>
                  <a:gd name="T41" fmla="*/ 2147483646 h 364"/>
                  <a:gd name="T42" fmla="*/ 2147483646 w 536"/>
                  <a:gd name="T43" fmla="*/ 2147483646 h 364"/>
                  <a:gd name="T44" fmla="*/ 2147483646 w 536"/>
                  <a:gd name="T45" fmla="*/ 2147483646 h 364"/>
                  <a:gd name="T46" fmla="*/ 2147483646 w 536"/>
                  <a:gd name="T47" fmla="*/ 2147483646 h 364"/>
                  <a:gd name="T48" fmla="*/ 2147483646 w 536"/>
                  <a:gd name="T49" fmla="*/ 2147483646 h 364"/>
                  <a:gd name="T50" fmla="*/ 2147483646 w 536"/>
                  <a:gd name="T51" fmla="*/ 2147483646 h 364"/>
                  <a:gd name="T52" fmla="*/ 2147483646 w 536"/>
                  <a:gd name="T53" fmla="*/ 2147483646 h 364"/>
                  <a:gd name="T54" fmla="*/ 2147483646 w 536"/>
                  <a:gd name="T55" fmla="*/ 2147483646 h 364"/>
                  <a:gd name="T56" fmla="*/ 2147483646 w 536"/>
                  <a:gd name="T57" fmla="*/ 2147483646 h 364"/>
                  <a:gd name="T58" fmla="*/ 2147483646 w 536"/>
                  <a:gd name="T59" fmla="*/ 2147483646 h 364"/>
                  <a:gd name="T60" fmla="*/ 2147483646 w 536"/>
                  <a:gd name="T61" fmla="*/ 2147483646 h 364"/>
                  <a:gd name="T62" fmla="*/ 2147483646 w 536"/>
                  <a:gd name="T63" fmla="*/ 2147483646 h 364"/>
                  <a:gd name="T64" fmla="*/ 2147483646 w 536"/>
                  <a:gd name="T65" fmla="*/ 2147483646 h 364"/>
                  <a:gd name="T66" fmla="*/ 2147483646 w 536"/>
                  <a:gd name="T67" fmla="*/ 2147483646 h 364"/>
                  <a:gd name="T68" fmla="*/ 2147483646 w 536"/>
                  <a:gd name="T69" fmla="*/ 2147483646 h 364"/>
                  <a:gd name="T70" fmla="*/ 2147483646 w 536"/>
                  <a:gd name="T71" fmla="*/ 2147483646 h 364"/>
                  <a:gd name="T72" fmla="*/ 2147483646 w 536"/>
                  <a:gd name="T73" fmla="*/ 2147483646 h 364"/>
                  <a:gd name="T74" fmla="*/ 2147483646 w 536"/>
                  <a:gd name="T75" fmla="*/ 2147483646 h 364"/>
                  <a:gd name="T76" fmla="*/ 2147483646 w 536"/>
                  <a:gd name="T77" fmla="*/ 2147483646 h 364"/>
                  <a:gd name="T78" fmla="*/ 2147483646 w 536"/>
                  <a:gd name="T79" fmla="*/ 2147483646 h 364"/>
                  <a:gd name="T80" fmla="*/ 2147483646 w 536"/>
                  <a:gd name="T81" fmla="*/ 2147483646 h 364"/>
                  <a:gd name="T82" fmla="*/ 2147483646 w 536"/>
                  <a:gd name="T83" fmla="*/ 2147483646 h 364"/>
                  <a:gd name="T84" fmla="*/ 2147483646 w 536"/>
                  <a:gd name="T85" fmla="*/ 2147483646 h 364"/>
                  <a:gd name="T86" fmla="*/ 2147483646 w 536"/>
                  <a:gd name="T87" fmla="*/ 2147483646 h 364"/>
                  <a:gd name="T88" fmla="*/ 2147483646 w 536"/>
                  <a:gd name="T89" fmla="*/ 2147483646 h 364"/>
                  <a:gd name="T90" fmla="*/ 2147483646 w 536"/>
                  <a:gd name="T91" fmla="*/ 2147483646 h 364"/>
                  <a:gd name="T92" fmla="*/ 2147483646 w 536"/>
                  <a:gd name="T93" fmla="*/ 2147483646 h 364"/>
                  <a:gd name="T94" fmla="*/ 2147483646 w 536"/>
                  <a:gd name="T95" fmla="*/ 2147483646 h 364"/>
                  <a:gd name="T96" fmla="*/ 2147483646 w 536"/>
                  <a:gd name="T97" fmla="*/ 2147483646 h 364"/>
                  <a:gd name="T98" fmla="*/ 2147483646 w 536"/>
                  <a:gd name="T99" fmla="*/ 2147483646 h 364"/>
                  <a:gd name="T100" fmla="*/ 2147483646 w 536"/>
                  <a:gd name="T101" fmla="*/ 2147483646 h 364"/>
                  <a:gd name="T102" fmla="*/ 2147483646 w 536"/>
                  <a:gd name="T103" fmla="*/ 2147483646 h 36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536" h="364">
                    <a:moveTo>
                      <a:pt x="104" y="18"/>
                    </a:moveTo>
                    <a:lnTo>
                      <a:pt x="102" y="0"/>
                    </a:lnTo>
                    <a:lnTo>
                      <a:pt x="94" y="6"/>
                    </a:lnTo>
                    <a:lnTo>
                      <a:pt x="92" y="6"/>
                    </a:lnTo>
                    <a:lnTo>
                      <a:pt x="74" y="12"/>
                    </a:lnTo>
                    <a:lnTo>
                      <a:pt x="72" y="12"/>
                    </a:lnTo>
                    <a:lnTo>
                      <a:pt x="70" y="10"/>
                    </a:lnTo>
                    <a:lnTo>
                      <a:pt x="70" y="20"/>
                    </a:lnTo>
                    <a:lnTo>
                      <a:pt x="68" y="20"/>
                    </a:lnTo>
                    <a:lnTo>
                      <a:pt x="60" y="34"/>
                    </a:lnTo>
                    <a:lnTo>
                      <a:pt x="58" y="34"/>
                    </a:lnTo>
                    <a:lnTo>
                      <a:pt x="58" y="36"/>
                    </a:lnTo>
                    <a:lnTo>
                      <a:pt x="44" y="48"/>
                    </a:lnTo>
                    <a:lnTo>
                      <a:pt x="42" y="48"/>
                    </a:lnTo>
                    <a:lnTo>
                      <a:pt x="40" y="48"/>
                    </a:lnTo>
                    <a:lnTo>
                      <a:pt x="28" y="40"/>
                    </a:lnTo>
                    <a:lnTo>
                      <a:pt x="22" y="34"/>
                    </a:lnTo>
                    <a:lnTo>
                      <a:pt x="18" y="32"/>
                    </a:lnTo>
                    <a:lnTo>
                      <a:pt x="8" y="34"/>
                    </a:lnTo>
                    <a:lnTo>
                      <a:pt x="0" y="40"/>
                    </a:lnTo>
                    <a:lnTo>
                      <a:pt x="18" y="54"/>
                    </a:lnTo>
                    <a:lnTo>
                      <a:pt x="32" y="60"/>
                    </a:lnTo>
                    <a:lnTo>
                      <a:pt x="34" y="62"/>
                    </a:lnTo>
                    <a:lnTo>
                      <a:pt x="34" y="64"/>
                    </a:lnTo>
                    <a:lnTo>
                      <a:pt x="36" y="80"/>
                    </a:lnTo>
                    <a:lnTo>
                      <a:pt x="36" y="104"/>
                    </a:lnTo>
                    <a:lnTo>
                      <a:pt x="40" y="118"/>
                    </a:lnTo>
                    <a:lnTo>
                      <a:pt x="50" y="140"/>
                    </a:lnTo>
                    <a:lnTo>
                      <a:pt x="60" y="152"/>
                    </a:lnTo>
                    <a:lnTo>
                      <a:pt x="70" y="144"/>
                    </a:lnTo>
                    <a:lnTo>
                      <a:pt x="76" y="136"/>
                    </a:lnTo>
                    <a:lnTo>
                      <a:pt x="88" y="122"/>
                    </a:lnTo>
                    <a:lnTo>
                      <a:pt x="98" y="132"/>
                    </a:lnTo>
                    <a:lnTo>
                      <a:pt x="108" y="152"/>
                    </a:lnTo>
                    <a:lnTo>
                      <a:pt x="120" y="156"/>
                    </a:lnTo>
                    <a:lnTo>
                      <a:pt x="126" y="176"/>
                    </a:lnTo>
                    <a:lnTo>
                      <a:pt x="124" y="194"/>
                    </a:lnTo>
                    <a:lnTo>
                      <a:pt x="124" y="196"/>
                    </a:lnTo>
                    <a:lnTo>
                      <a:pt x="120" y="212"/>
                    </a:lnTo>
                    <a:lnTo>
                      <a:pt x="128" y="220"/>
                    </a:lnTo>
                    <a:lnTo>
                      <a:pt x="138" y="214"/>
                    </a:lnTo>
                    <a:lnTo>
                      <a:pt x="148" y="204"/>
                    </a:lnTo>
                    <a:lnTo>
                      <a:pt x="150" y="206"/>
                    </a:lnTo>
                    <a:lnTo>
                      <a:pt x="158" y="208"/>
                    </a:lnTo>
                    <a:lnTo>
                      <a:pt x="168" y="218"/>
                    </a:lnTo>
                    <a:lnTo>
                      <a:pt x="178" y="216"/>
                    </a:lnTo>
                    <a:lnTo>
                      <a:pt x="184" y="214"/>
                    </a:lnTo>
                    <a:lnTo>
                      <a:pt x="188" y="216"/>
                    </a:lnTo>
                    <a:lnTo>
                      <a:pt x="190" y="218"/>
                    </a:lnTo>
                    <a:lnTo>
                      <a:pt x="192" y="220"/>
                    </a:lnTo>
                    <a:lnTo>
                      <a:pt x="192" y="228"/>
                    </a:lnTo>
                    <a:lnTo>
                      <a:pt x="194" y="228"/>
                    </a:lnTo>
                    <a:lnTo>
                      <a:pt x="204" y="232"/>
                    </a:lnTo>
                    <a:lnTo>
                      <a:pt x="210" y="222"/>
                    </a:lnTo>
                    <a:lnTo>
                      <a:pt x="210" y="218"/>
                    </a:lnTo>
                    <a:lnTo>
                      <a:pt x="210" y="214"/>
                    </a:lnTo>
                    <a:lnTo>
                      <a:pt x="212" y="210"/>
                    </a:lnTo>
                    <a:lnTo>
                      <a:pt x="220" y="212"/>
                    </a:lnTo>
                    <a:lnTo>
                      <a:pt x="226" y="214"/>
                    </a:lnTo>
                    <a:lnTo>
                      <a:pt x="230" y="218"/>
                    </a:lnTo>
                    <a:lnTo>
                      <a:pt x="232" y="222"/>
                    </a:lnTo>
                    <a:lnTo>
                      <a:pt x="232" y="228"/>
                    </a:lnTo>
                    <a:lnTo>
                      <a:pt x="232" y="232"/>
                    </a:lnTo>
                    <a:lnTo>
                      <a:pt x="232" y="242"/>
                    </a:lnTo>
                    <a:lnTo>
                      <a:pt x="240" y="256"/>
                    </a:lnTo>
                    <a:lnTo>
                      <a:pt x="250" y="266"/>
                    </a:lnTo>
                    <a:lnTo>
                      <a:pt x="256" y="272"/>
                    </a:lnTo>
                    <a:lnTo>
                      <a:pt x="262" y="274"/>
                    </a:lnTo>
                    <a:lnTo>
                      <a:pt x="264" y="274"/>
                    </a:lnTo>
                    <a:lnTo>
                      <a:pt x="266" y="278"/>
                    </a:lnTo>
                    <a:lnTo>
                      <a:pt x="268" y="288"/>
                    </a:lnTo>
                    <a:lnTo>
                      <a:pt x="268" y="324"/>
                    </a:lnTo>
                    <a:lnTo>
                      <a:pt x="270" y="328"/>
                    </a:lnTo>
                    <a:lnTo>
                      <a:pt x="274" y="330"/>
                    </a:lnTo>
                    <a:lnTo>
                      <a:pt x="276" y="330"/>
                    </a:lnTo>
                    <a:lnTo>
                      <a:pt x="282" y="330"/>
                    </a:lnTo>
                    <a:lnTo>
                      <a:pt x="288" y="332"/>
                    </a:lnTo>
                    <a:lnTo>
                      <a:pt x="290" y="334"/>
                    </a:lnTo>
                    <a:lnTo>
                      <a:pt x="294" y="338"/>
                    </a:lnTo>
                    <a:lnTo>
                      <a:pt x="298" y="344"/>
                    </a:lnTo>
                    <a:lnTo>
                      <a:pt x="300" y="364"/>
                    </a:lnTo>
                    <a:lnTo>
                      <a:pt x="318" y="328"/>
                    </a:lnTo>
                    <a:lnTo>
                      <a:pt x="322" y="314"/>
                    </a:lnTo>
                    <a:lnTo>
                      <a:pt x="326" y="304"/>
                    </a:lnTo>
                    <a:lnTo>
                      <a:pt x="332" y="296"/>
                    </a:lnTo>
                    <a:lnTo>
                      <a:pt x="338" y="294"/>
                    </a:lnTo>
                    <a:lnTo>
                      <a:pt x="344" y="294"/>
                    </a:lnTo>
                    <a:lnTo>
                      <a:pt x="352" y="294"/>
                    </a:lnTo>
                    <a:lnTo>
                      <a:pt x="372" y="304"/>
                    </a:lnTo>
                    <a:lnTo>
                      <a:pt x="424" y="308"/>
                    </a:lnTo>
                    <a:lnTo>
                      <a:pt x="424" y="296"/>
                    </a:lnTo>
                    <a:lnTo>
                      <a:pt x="400" y="272"/>
                    </a:lnTo>
                    <a:lnTo>
                      <a:pt x="388" y="264"/>
                    </a:lnTo>
                    <a:lnTo>
                      <a:pt x="386" y="262"/>
                    </a:lnTo>
                    <a:lnTo>
                      <a:pt x="386" y="258"/>
                    </a:lnTo>
                    <a:lnTo>
                      <a:pt x="404" y="260"/>
                    </a:lnTo>
                    <a:lnTo>
                      <a:pt x="412" y="260"/>
                    </a:lnTo>
                    <a:lnTo>
                      <a:pt x="418" y="260"/>
                    </a:lnTo>
                    <a:lnTo>
                      <a:pt x="424" y="260"/>
                    </a:lnTo>
                    <a:lnTo>
                      <a:pt x="430" y="256"/>
                    </a:lnTo>
                    <a:lnTo>
                      <a:pt x="436" y="252"/>
                    </a:lnTo>
                    <a:lnTo>
                      <a:pt x="442" y="246"/>
                    </a:lnTo>
                    <a:lnTo>
                      <a:pt x="452" y="228"/>
                    </a:lnTo>
                    <a:lnTo>
                      <a:pt x="454" y="228"/>
                    </a:lnTo>
                    <a:lnTo>
                      <a:pt x="472" y="212"/>
                    </a:lnTo>
                    <a:lnTo>
                      <a:pt x="474" y="174"/>
                    </a:lnTo>
                    <a:lnTo>
                      <a:pt x="474" y="170"/>
                    </a:lnTo>
                    <a:lnTo>
                      <a:pt x="476" y="170"/>
                    </a:lnTo>
                    <a:lnTo>
                      <a:pt x="478" y="170"/>
                    </a:lnTo>
                    <a:lnTo>
                      <a:pt x="492" y="168"/>
                    </a:lnTo>
                    <a:lnTo>
                      <a:pt x="494" y="168"/>
                    </a:lnTo>
                    <a:lnTo>
                      <a:pt x="496" y="168"/>
                    </a:lnTo>
                    <a:lnTo>
                      <a:pt x="524" y="198"/>
                    </a:lnTo>
                    <a:lnTo>
                      <a:pt x="532" y="196"/>
                    </a:lnTo>
                    <a:lnTo>
                      <a:pt x="532" y="190"/>
                    </a:lnTo>
                    <a:lnTo>
                      <a:pt x="518" y="176"/>
                    </a:lnTo>
                    <a:lnTo>
                      <a:pt x="516" y="174"/>
                    </a:lnTo>
                    <a:lnTo>
                      <a:pt x="514" y="172"/>
                    </a:lnTo>
                    <a:lnTo>
                      <a:pt x="536" y="158"/>
                    </a:lnTo>
                    <a:lnTo>
                      <a:pt x="536" y="124"/>
                    </a:lnTo>
                    <a:lnTo>
                      <a:pt x="526" y="126"/>
                    </a:lnTo>
                    <a:lnTo>
                      <a:pt x="524" y="126"/>
                    </a:lnTo>
                    <a:lnTo>
                      <a:pt x="512" y="120"/>
                    </a:lnTo>
                    <a:lnTo>
                      <a:pt x="504" y="118"/>
                    </a:lnTo>
                    <a:lnTo>
                      <a:pt x="492" y="110"/>
                    </a:lnTo>
                    <a:lnTo>
                      <a:pt x="486" y="106"/>
                    </a:lnTo>
                    <a:lnTo>
                      <a:pt x="484" y="102"/>
                    </a:lnTo>
                    <a:lnTo>
                      <a:pt x="484" y="104"/>
                    </a:lnTo>
                    <a:lnTo>
                      <a:pt x="482" y="108"/>
                    </a:lnTo>
                    <a:lnTo>
                      <a:pt x="480" y="108"/>
                    </a:lnTo>
                    <a:lnTo>
                      <a:pt x="476" y="110"/>
                    </a:lnTo>
                    <a:lnTo>
                      <a:pt x="470" y="112"/>
                    </a:lnTo>
                    <a:lnTo>
                      <a:pt x="468" y="112"/>
                    </a:lnTo>
                    <a:lnTo>
                      <a:pt x="468" y="110"/>
                    </a:lnTo>
                    <a:lnTo>
                      <a:pt x="456" y="102"/>
                    </a:lnTo>
                    <a:lnTo>
                      <a:pt x="446" y="110"/>
                    </a:lnTo>
                    <a:lnTo>
                      <a:pt x="440" y="116"/>
                    </a:lnTo>
                    <a:lnTo>
                      <a:pt x="438" y="120"/>
                    </a:lnTo>
                    <a:lnTo>
                      <a:pt x="444" y="132"/>
                    </a:lnTo>
                    <a:lnTo>
                      <a:pt x="446" y="136"/>
                    </a:lnTo>
                    <a:lnTo>
                      <a:pt x="444" y="138"/>
                    </a:lnTo>
                    <a:lnTo>
                      <a:pt x="440" y="142"/>
                    </a:lnTo>
                    <a:lnTo>
                      <a:pt x="434" y="144"/>
                    </a:lnTo>
                    <a:lnTo>
                      <a:pt x="428" y="146"/>
                    </a:lnTo>
                    <a:lnTo>
                      <a:pt x="422" y="148"/>
                    </a:lnTo>
                    <a:lnTo>
                      <a:pt x="418" y="146"/>
                    </a:lnTo>
                    <a:lnTo>
                      <a:pt x="416" y="144"/>
                    </a:lnTo>
                    <a:lnTo>
                      <a:pt x="414" y="140"/>
                    </a:lnTo>
                    <a:lnTo>
                      <a:pt x="392" y="120"/>
                    </a:lnTo>
                    <a:lnTo>
                      <a:pt x="382" y="114"/>
                    </a:lnTo>
                    <a:lnTo>
                      <a:pt x="376" y="108"/>
                    </a:lnTo>
                    <a:lnTo>
                      <a:pt x="374" y="104"/>
                    </a:lnTo>
                    <a:lnTo>
                      <a:pt x="374" y="100"/>
                    </a:lnTo>
                    <a:lnTo>
                      <a:pt x="372" y="92"/>
                    </a:lnTo>
                    <a:lnTo>
                      <a:pt x="370" y="86"/>
                    </a:lnTo>
                    <a:lnTo>
                      <a:pt x="366" y="88"/>
                    </a:lnTo>
                    <a:lnTo>
                      <a:pt x="364" y="90"/>
                    </a:lnTo>
                    <a:lnTo>
                      <a:pt x="366" y="94"/>
                    </a:lnTo>
                    <a:lnTo>
                      <a:pt x="368" y="98"/>
                    </a:lnTo>
                    <a:lnTo>
                      <a:pt x="368" y="100"/>
                    </a:lnTo>
                    <a:lnTo>
                      <a:pt x="370" y="100"/>
                    </a:lnTo>
                    <a:lnTo>
                      <a:pt x="368" y="102"/>
                    </a:lnTo>
                    <a:lnTo>
                      <a:pt x="358" y="120"/>
                    </a:lnTo>
                    <a:lnTo>
                      <a:pt x="340" y="116"/>
                    </a:lnTo>
                    <a:lnTo>
                      <a:pt x="336" y="114"/>
                    </a:lnTo>
                    <a:lnTo>
                      <a:pt x="336" y="112"/>
                    </a:lnTo>
                    <a:lnTo>
                      <a:pt x="336" y="106"/>
                    </a:lnTo>
                    <a:lnTo>
                      <a:pt x="336" y="100"/>
                    </a:lnTo>
                    <a:lnTo>
                      <a:pt x="332" y="94"/>
                    </a:lnTo>
                    <a:lnTo>
                      <a:pt x="318" y="84"/>
                    </a:lnTo>
                    <a:lnTo>
                      <a:pt x="316" y="82"/>
                    </a:lnTo>
                    <a:lnTo>
                      <a:pt x="314" y="84"/>
                    </a:lnTo>
                    <a:lnTo>
                      <a:pt x="312" y="86"/>
                    </a:lnTo>
                    <a:lnTo>
                      <a:pt x="298" y="84"/>
                    </a:lnTo>
                    <a:lnTo>
                      <a:pt x="292" y="82"/>
                    </a:lnTo>
                    <a:lnTo>
                      <a:pt x="288" y="80"/>
                    </a:lnTo>
                    <a:lnTo>
                      <a:pt x="288" y="76"/>
                    </a:lnTo>
                    <a:lnTo>
                      <a:pt x="288" y="70"/>
                    </a:lnTo>
                    <a:lnTo>
                      <a:pt x="290" y="68"/>
                    </a:lnTo>
                    <a:lnTo>
                      <a:pt x="284" y="56"/>
                    </a:lnTo>
                    <a:lnTo>
                      <a:pt x="256" y="58"/>
                    </a:lnTo>
                    <a:lnTo>
                      <a:pt x="256" y="64"/>
                    </a:lnTo>
                    <a:lnTo>
                      <a:pt x="254" y="68"/>
                    </a:lnTo>
                    <a:lnTo>
                      <a:pt x="252" y="70"/>
                    </a:lnTo>
                    <a:lnTo>
                      <a:pt x="248" y="72"/>
                    </a:lnTo>
                    <a:lnTo>
                      <a:pt x="240" y="72"/>
                    </a:lnTo>
                    <a:lnTo>
                      <a:pt x="234" y="68"/>
                    </a:lnTo>
                    <a:lnTo>
                      <a:pt x="234" y="66"/>
                    </a:lnTo>
                    <a:lnTo>
                      <a:pt x="226" y="56"/>
                    </a:lnTo>
                    <a:lnTo>
                      <a:pt x="224" y="48"/>
                    </a:lnTo>
                    <a:lnTo>
                      <a:pt x="220" y="40"/>
                    </a:lnTo>
                    <a:lnTo>
                      <a:pt x="212" y="46"/>
                    </a:lnTo>
                    <a:lnTo>
                      <a:pt x="202" y="50"/>
                    </a:lnTo>
                    <a:lnTo>
                      <a:pt x="200" y="50"/>
                    </a:lnTo>
                    <a:lnTo>
                      <a:pt x="196" y="48"/>
                    </a:lnTo>
                    <a:lnTo>
                      <a:pt x="194" y="46"/>
                    </a:lnTo>
                    <a:lnTo>
                      <a:pt x="186" y="48"/>
                    </a:lnTo>
                    <a:lnTo>
                      <a:pt x="164" y="54"/>
                    </a:lnTo>
                    <a:lnTo>
                      <a:pt x="158" y="58"/>
                    </a:lnTo>
                    <a:lnTo>
                      <a:pt x="152" y="58"/>
                    </a:lnTo>
                    <a:lnTo>
                      <a:pt x="150" y="58"/>
                    </a:lnTo>
                    <a:lnTo>
                      <a:pt x="140" y="56"/>
                    </a:lnTo>
                    <a:lnTo>
                      <a:pt x="134" y="52"/>
                    </a:lnTo>
                    <a:lnTo>
                      <a:pt x="120" y="42"/>
                    </a:lnTo>
                    <a:lnTo>
                      <a:pt x="104" y="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44" name="黑龙江"/>
              <p:cNvSpPr>
                <a:spLocks/>
              </p:cNvSpPr>
              <p:nvPr/>
            </p:nvSpPr>
            <p:spPr bwMode="auto">
              <a:xfrm>
                <a:off x="6356031" y="474931"/>
                <a:ext cx="1284738" cy="1167530"/>
              </a:xfrm>
              <a:custGeom>
                <a:avLst/>
                <a:gdLst>
                  <a:gd name="T0" fmla="*/ 2147483646 w 718"/>
                  <a:gd name="T1" fmla="*/ 2147483646 h 652"/>
                  <a:gd name="T2" fmla="*/ 2147483646 w 718"/>
                  <a:gd name="T3" fmla="*/ 2147483646 h 652"/>
                  <a:gd name="T4" fmla="*/ 2147483646 w 718"/>
                  <a:gd name="T5" fmla="*/ 2147483646 h 652"/>
                  <a:gd name="T6" fmla="*/ 2147483646 w 718"/>
                  <a:gd name="T7" fmla="*/ 2147483646 h 652"/>
                  <a:gd name="T8" fmla="*/ 2147483646 w 718"/>
                  <a:gd name="T9" fmla="*/ 2147483646 h 652"/>
                  <a:gd name="T10" fmla="*/ 2147483646 w 718"/>
                  <a:gd name="T11" fmla="*/ 2147483646 h 652"/>
                  <a:gd name="T12" fmla="*/ 2147483646 w 718"/>
                  <a:gd name="T13" fmla="*/ 2147483646 h 652"/>
                  <a:gd name="T14" fmla="*/ 2147483646 w 718"/>
                  <a:gd name="T15" fmla="*/ 2147483646 h 652"/>
                  <a:gd name="T16" fmla="*/ 2147483646 w 718"/>
                  <a:gd name="T17" fmla="*/ 2147483646 h 652"/>
                  <a:gd name="T18" fmla="*/ 2147483646 w 718"/>
                  <a:gd name="T19" fmla="*/ 2147483646 h 652"/>
                  <a:gd name="T20" fmla="*/ 2147483646 w 718"/>
                  <a:gd name="T21" fmla="*/ 2147483646 h 652"/>
                  <a:gd name="T22" fmla="*/ 2147483646 w 718"/>
                  <a:gd name="T23" fmla="*/ 2147483646 h 652"/>
                  <a:gd name="T24" fmla="*/ 2147483646 w 718"/>
                  <a:gd name="T25" fmla="*/ 2147483646 h 652"/>
                  <a:gd name="T26" fmla="*/ 2147483646 w 718"/>
                  <a:gd name="T27" fmla="*/ 0 h 652"/>
                  <a:gd name="T28" fmla="*/ 2147483646 w 718"/>
                  <a:gd name="T29" fmla="*/ 2147483646 h 652"/>
                  <a:gd name="T30" fmla="*/ 2147483646 w 718"/>
                  <a:gd name="T31" fmla="*/ 2147483646 h 652"/>
                  <a:gd name="T32" fmla="*/ 0 w 718"/>
                  <a:gd name="T33" fmla="*/ 2147483646 h 652"/>
                  <a:gd name="T34" fmla="*/ 2147483646 w 718"/>
                  <a:gd name="T35" fmla="*/ 2147483646 h 652"/>
                  <a:gd name="T36" fmla="*/ 2147483646 w 718"/>
                  <a:gd name="T37" fmla="*/ 2147483646 h 652"/>
                  <a:gd name="T38" fmla="*/ 2147483646 w 718"/>
                  <a:gd name="T39" fmla="*/ 2147483646 h 652"/>
                  <a:gd name="T40" fmla="*/ 2147483646 w 718"/>
                  <a:gd name="T41" fmla="*/ 2147483646 h 652"/>
                  <a:gd name="T42" fmla="*/ 2147483646 w 718"/>
                  <a:gd name="T43" fmla="*/ 2147483646 h 652"/>
                  <a:gd name="T44" fmla="*/ 2147483646 w 718"/>
                  <a:gd name="T45" fmla="*/ 2147483646 h 652"/>
                  <a:gd name="T46" fmla="*/ 2147483646 w 718"/>
                  <a:gd name="T47" fmla="*/ 2147483646 h 652"/>
                  <a:gd name="T48" fmla="*/ 2147483646 w 718"/>
                  <a:gd name="T49" fmla="*/ 2147483646 h 652"/>
                  <a:gd name="T50" fmla="*/ 2147483646 w 718"/>
                  <a:gd name="T51" fmla="*/ 2147483646 h 652"/>
                  <a:gd name="T52" fmla="*/ 2147483646 w 718"/>
                  <a:gd name="T53" fmla="*/ 2147483646 h 652"/>
                  <a:gd name="T54" fmla="*/ 2147483646 w 718"/>
                  <a:gd name="T55" fmla="*/ 2147483646 h 652"/>
                  <a:gd name="T56" fmla="*/ 2147483646 w 718"/>
                  <a:gd name="T57" fmla="*/ 2147483646 h 652"/>
                  <a:gd name="T58" fmla="*/ 2147483646 w 718"/>
                  <a:gd name="T59" fmla="*/ 2147483646 h 652"/>
                  <a:gd name="T60" fmla="*/ 2147483646 w 718"/>
                  <a:gd name="T61" fmla="*/ 2147483646 h 652"/>
                  <a:gd name="T62" fmla="*/ 2147483646 w 718"/>
                  <a:gd name="T63" fmla="*/ 2147483646 h 652"/>
                  <a:gd name="T64" fmla="*/ 2147483646 w 718"/>
                  <a:gd name="T65" fmla="*/ 2147483646 h 652"/>
                  <a:gd name="T66" fmla="*/ 2147483646 w 718"/>
                  <a:gd name="T67" fmla="*/ 2147483646 h 652"/>
                  <a:gd name="T68" fmla="*/ 2147483646 w 718"/>
                  <a:gd name="T69" fmla="*/ 2147483646 h 652"/>
                  <a:gd name="T70" fmla="*/ 2147483646 w 718"/>
                  <a:gd name="T71" fmla="*/ 2147483646 h 652"/>
                  <a:gd name="T72" fmla="*/ 2147483646 w 718"/>
                  <a:gd name="T73" fmla="*/ 2147483646 h 652"/>
                  <a:gd name="T74" fmla="*/ 2147483646 w 718"/>
                  <a:gd name="T75" fmla="*/ 2147483646 h 652"/>
                  <a:gd name="T76" fmla="*/ 2147483646 w 718"/>
                  <a:gd name="T77" fmla="*/ 2147483646 h 652"/>
                  <a:gd name="T78" fmla="*/ 2147483646 w 718"/>
                  <a:gd name="T79" fmla="*/ 2147483646 h 652"/>
                  <a:gd name="T80" fmla="*/ 2147483646 w 718"/>
                  <a:gd name="T81" fmla="*/ 2147483646 h 652"/>
                  <a:gd name="T82" fmla="*/ 2147483646 w 718"/>
                  <a:gd name="T83" fmla="*/ 2147483646 h 652"/>
                  <a:gd name="T84" fmla="*/ 2147483646 w 718"/>
                  <a:gd name="T85" fmla="*/ 2147483646 h 652"/>
                  <a:gd name="T86" fmla="*/ 2147483646 w 718"/>
                  <a:gd name="T87" fmla="*/ 2147483646 h 652"/>
                  <a:gd name="T88" fmla="*/ 2147483646 w 718"/>
                  <a:gd name="T89" fmla="*/ 2147483646 h 652"/>
                  <a:gd name="T90" fmla="*/ 2147483646 w 718"/>
                  <a:gd name="T91" fmla="*/ 2147483646 h 652"/>
                  <a:gd name="T92" fmla="*/ 2147483646 w 718"/>
                  <a:gd name="T93" fmla="*/ 2147483646 h 652"/>
                  <a:gd name="T94" fmla="*/ 2147483646 w 718"/>
                  <a:gd name="T95" fmla="*/ 2147483646 h 652"/>
                  <a:gd name="T96" fmla="*/ 2147483646 w 718"/>
                  <a:gd name="T97" fmla="*/ 2147483646 h 652"/>
                  <a:gd name="T98" fmla="*/ 2147483646 w 718"/>
                  <a:gd name="T99" fmla="*/ 2147483646 h 652"/>
                  <a:gd name="T100" fmla="*/ 2147483646 w 718"/>
                  <a:gd name="T101" fmla="*/ 2147483646 h 652"/>
                  <a:gd name="T102" fmla="*/ 2147483646 w 718"/>
                  <a:gd name="T103" fmla="*/ 2147483646 h 652"/>
                  <a:gd name="T104" fmla="*/ 2147483646 w 718"/>
                  <a:gd name="T105" fmla="*/ 2147483646 h 652"/>
                  <a:gd name="T106" fmla="*/ 2147483646 w 718"/>
                  <a:gd name="T107" fmla="*/ 2147483646 h 652"/>
                  <a:gd name="T108" fmla="*/ 2147483646 w 718"/>
                  <a:gd name="T109" fmla="*/ 2147483646 h 652"/>
                  <a:gd name="T110" fmla="*/ 2147483646 w 718"/>
                  <a:gd name="T111" fmla="*/ 2147483646 h 652"/>
                  <a:gd name="T112" fmla="*/ 2147483646 w 718"/>
                  <a:gd name="T113" fmla="*/ 2147483646 h 652"/>
                  <a:gd name="T114" fmla="*/ 2147483646 w 718"/>
                  <a:gd name="T115" fmla="*/ 2147483646 h 652"/>
                  <a:gd name="T116" fmla="*/ 2147483646 w 718"/>
                  <a:gd name="T117" fmla="*/ 2147483646 h 652"/>
                  <a:gd name="T118" fmla="*/ 2147483646 w 718"/>
                  <a:gd name="T119" fmla="*/ 2147483646 h 652"/>
                  <a:gd name="T120" fmla="*/ 2147483646 w 718"/>
                  <a:gd name="T121" fmla="*/ 2147483646 h 652"/>
                  <a:gd name="T122" fmla="*/ 2147483646 w 718"/>
                  <a:gd name="T123" fmla="*/ 2147483646 h 65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718" h="652">
                    <a:moveTo>
                      <a:pt x="716" y="382"/>
                    </a:moveTo>
                    <a:lnTo>
                      <a:pt x="704" y="302"/>
                    </a:lnTo>
                    <a:lnTo>
                      <a:pt x="706" y="302"/>
                    </a:lnTo>
                    <a:lnTo>
                      <a:pt x="712" y="290"/>
                    </a:lnTo>
                    <a:lnTo>
                      <a:pt x="714" y="284"/>
                    </a:lnTo>
                    <a:lnTo>
                      <a:pt x="714" y="280"/>
                    </a:lnTo>
                    <a:lnTo>
                      <a:pt x="710" y="274"/>
                    </a:lnTo>
                    <a:lnTo>
                      <a:pt x="704" y="270"/>
                    </a:lnTo>
                    <a:lnTo>
                      <a:pt x="700" y="260"/>
                    </a:lnTo>
                    <a:lnTo>
                      <a:pt x="700" y="250"/>
                    </a:lnTo>
                    <a:lnTo>
                      <a:pt x="700" y="234"/>
                    </a:lnTo>
                    <a:lnTo>
                      <a:pt x="692" y="234"/>
                    </a:lnTo>
                    <a:lnTo>
                      <a:pt x="684" y="236"/>
                    </a:lnTo>
                    <a:lnTo>
                      <a:pt x="674" y="240"/>
                    </a:lnTo>
                    <a:lnTo>
                      <a:pt x="666" y="248"/>
                    </a:lnTo>
                    <a:lnTo>
                      <a:pt x="662" y="254"/>
                    </a:lnTo>
                    <a:lnTo>
                      <a:pt x="660" y="262"/>
                    </a:lnTo>
                    <a:lnTo>
                      <a:pt x="652" y="268"/>
                    </a:lnTo>
                    <a:lnTo>
                      <a:pt x="644" y="272"/>
                    </a:lnTo>
                    <a:lnTo>
                      <a:pt x="632" y="276"/>
                    </a:lnTo>
                    <a:lnTo>
                      <a:pt x="628" y="302"/>
                    </a:lnTo>
                    <a:lnTo>
                      <a:pt x="626" y="302"/>
                    </a:lnTo>
                    <a:lnTo>
                      <a:pt x="618" y="318"/>
                    </a:lnTo>
                    <a:lnTo>
                      <a:pt x="618" y="320"/>
                    </a:lnTo>
                    <a:lnTo>
                      <a:pt x="616" y="320"/>
                    </a:lnTo>
                    <a:lnTo>
                      <a:pt x="536" y="334"/>
                    </a:lnTo>
                    <a:lnTo>
                      <a:pt x="534" y="334"/>
                    </a:lnTo>
                    <a:lnTo>
                      <a:pt x="510" y="308"/>
                    </a:lnTo>
                    <a:lnTo>
                      <a:pt x="518" y="302"/>
                    </a:lnTo>
                    <a:lnTo>
                      <a:pt x="508" y="290"/>
                    </a:lnTo>
                    <a:lnTo>
                      <a:pt x="498" y="282"/>
                    </a:lnTo>
                    <a:lnTo>
                      <a:pt x="496" y="280"/>
                    </a:lnTo>
                    <a:lnTo>
                      <a:pt x="496" y="278"/>
                    </a:lnTo>
                    <a:lnTo>
                      <a:pt x="492" y="258"/>
                    </a:lnTo>
                    <a:lnTo>
                      <a:pt x="470" y="258"/>
                    </a:lnTo>
                    <a:lnTo>
                      <a:pt x="452" y="246"/>
                    </a:lnTo>
                    <a:lnTo>
                      <a:pt x="388" y="236"/>
                    </a:lnTo>
                    <a:lnTo>
                      <a:pt x="336" y="234"/>
                    </a:lnTo>
                    <a:lnTo>
                      <a:pt x="334" y="234"/>
                    </a:lnTo>
                    <a:lnTo>
                      <a:pt x="332" y="234"/>
                    </a:lnTo>
                    <a:lnTo>
                      <a:pt x="330" y="232"/>
                    </a:lnTo>
                    <a:lnTo>
                      <a:pt x="298" y="164"/>
                    </a:lnTo>
                    <a:lnTo>
                      <a:pt x="286" y="146"/>
                    </a:lnTo>
                    <a:lnTo>
                      <a:pt x="258" y="110"/>
                    </a:lnTo>
                    <a:lnTo>
                      <a:pt x="230" y="76"/>
                    </a:lnTo>
                    <a:lnTo>
                      <a:pt x="216" y="62"/>
                    </a:lnTo>
                    <a:lnTo>
                      <a:pt x="170" y="18"/>
                    </a:lnTo>
                    <a:lnTo>
                      <a:pt x="164" y="14"/>
                    </a:lnTo>
                    <a:lnTo>
                      <a:pt x="108" y="12"/>
                    </a:lnTo>
                    <a:lnTo>
                      <a:pt x="106" y="12"/>
                    </a:lnTo>
                    <a:lnTo>
                      <a:pt x="106" y="10"/>
                    </a:lnTo>
                    <a:lnTo>
                      <a:pt x="94" y="6"/>
                    </a:lnTo>
                    <a:lnTo>
                      <a:pt x="80" y="0"/>
                    </a:lnTo>
                    <a:lnTo>
                      <a:pt x="76" y="0"/>
                    </a:lnTo>
                    <a:lnTo>
                      <a:pt x="70" y="0"/>
                    </a:lnTo>
                    <a:lnTo>
                      <a:pt x="54" y="4"/>
                    </a:lnTo>
                    <a:lnTo>
                      <a:pt x="34" y="12"/>
                    </a:lnTo>
                    <a:lnTo>
                      <a:pt x="8" y="24"/>
                    </a:lnTo>
                    <a:lnTo>
                      <a:pt x="6" y="26"/>
                    </a:lnTo>
                    <a:lnTo>
                      <a:pt x="8" y="36"/>
                    </a:lnTo>
                    <a:lnTo>
                      <a:pt x="8" y="38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62"/>
                    </a:lnTo>
                    <a:lnTo>
                      <a:pt x="0" y="72"/>
                    </a:lnTo>
                    <a:lnTo>
                      <a:pt x="4" y="82"/>
                    </a:lnTo>
                    <a:lnTo>
                      <a:pt x="10" y="86"/>
                    </a:lnTo>
                    <a:lnTo>
                      <a:pt x="22" y="86"/>
                    </a:lnTo>
                    <a:lnTo>
                      <a:pt x="32" y="88"/>
                    </a:lnTo>
                    <a:lnTo>
                      <a:pt x="36" y="86"/>
                    </a:lnTo>
                    <a:lnTo>
                      <a:pt x="38" y="76"/>
                    </a:lnTo>
                    <a:lnTo>
                      <a:pt x="42" y="70"/>
                    </a:lnTo>
                    <a:lnTo>
                      <a:pt x="50" y="70"/>
                    </a:lnTo>
                    <a:lnTo>
                      <a:pt x="78" y="78"/>
                    </a:lnTo>
                    <a:lnTo>
                      <a:pt x="84" y="80"/>
                    </a:lnTo>
                    <a:lnTo>
                      <a:pt x="74" y="94"/>
                    </a:lnTo>
                    <a:lnTo>
                      <a:pt x="74" y="114"/>
                    </a:lnTo>
                    <a:lnTo>
                      <a:pt x="76" y="118"/>
                    </a:lnTo>
                    <a:lnTo>
                      <a:pt x="80" y="124"/>
                    </a:lnTo>
                    <a:lnTo>
                      <a:pt x="96" y="140"/>
                    </a:lnTo>
                    <a:lnTo>
                      <a:pt x="108" y="148"/>
                    </a:lnTo>
                    <a:lnTo>
                      <a:pt x="116" y="150"/>
                    </a:lnTo>
                    <a:lnTo>
                      <a:pt x="120" y="150"/>
                    </a:lnTo>
                    <a:lnTo>
                      <a:pt x="124" y="148"/>
                    </a:lnTo>
                    <a:lnTo>
                      <a:pt x="138" y="134"/>
                    </a:lnTo>
                    <a:lnTo>
                      <a:pt x="148" y="128"/>
                    </a:lnTo>
                    <a:lnTo>
                      <a:pt x="170" y="124"/>
                    </a:lnTo>
                    <a:lnTo>
                      <a:pt x="176" y="110"/>
                    </a:lnTo>
                    <a:lnTo>
                      <a:pt x="194" y="100"/>
                    </a:lnTo>
                    <a:lnTo>
                      <a:pt x="212" y="110"/>
                    </a:lnTo>
                    <a:lnTo>
                      <a:pt x="214" y="110"/>
                    </a:lnTo>
                    <a:lnTo>
                      <a:pt x="230" y="138"/>
                    </a:lnTo>
                    <a:lnTo>
                      <a:pt x="236" y="156"/>
                    </a:lnTo>
                    <a:lnTo>
                      <a:pt x="236" y="158"/>
                    </a:lnTo>
                    <a:lnTo>
                      <a:pt x="232" y="182"/>
                    </a:lnTo>
                    <a:lnTo>
                      <a:pt x="238" y="196"/>
                    </a:lnTo>
                    <a:lnTo>
                      <a:pt x="238" y="198"/>
                    </a:lnTo>
                    <a:lnTo>
                      <a:pt x="234" y="216"/>
                    </a:lnTo>
                    <a:lnTo>
                      <a:pt x="234" y="232"/>
                    </a:lnTo>
                    <a:lnTo>
                      <a:pt x="240" y="250"/>
                    </a:lnTo>
                    <a:lnTo>
                      <a:pt x="242" y="258"/>
                    </a:lnTo>
                    <a:lnTo>
                      <a:pt x="240" y="272"/>
                    </a:lnTo>
                    <a:lnTo>
                      <a:pt x="240" y="274"/>
                    </a:lnTo>
                    <a:lnTo>
                      <a:pt x="232" y="284"/>
                    </a:lnTo>
                    <a:lnTo>
                      <a:pt x="232" y="286"/>
                    </a:lnTo>
                    <a:lnTo>
                      <a:pt x="224" y="294"/>
                    </a:lnTo>
                    <a:lnTo>
                      <a:pt x="222" y="312"/>
                    </a:lnTo>
                    <a:lnTo>
                      <a:pt x="228" y="330"/>
                    </a:lnTo>
                    <a:lnTo>
                      <a:pt x="228" y="332"/>
                    </a:lnTo>
                    <a:lnTo>
                      <a:pt x="222" y="360"/>
                    </a:lnTo>
                    <a:lnTo>
                      <a:pt x="218" y="364"/>
                    </a:lnTo>
                    <a:lnTo>
                      <a:pt x="214" y="366"/>
                    </a:lnTo>
                    <a:lnTo>
                      <a:pt x="206" y="364"/>
                    </a:lnTo>
                    <a:lnTo>
                      <a:pt x="198" y="356"/>
                    </a:lnTo>
                    <a:lnTo>
                      <a:pt x="190" y="358"/>
                    </a:lnTo>
                    <a:lnTo>
                      <a:pt x="180" y="370"/>
                    </a:lnTo>
                    <a:lnTo>
                      <a:pt x="168" y="402"/>
                    </a:lnTo>
                    <a:lnTo>
                      <a:pt x="168" y="404"/>
                    </a:lnTo>
                    <a:lnTo>
                      <a:pt x="156" y="414"/>
                    </a:lnTo>
                    <a:lnTo>
                      <a:pt x="154" y="414"/>
                    </a:lnTo>
                    <a:lnTo>
                      <a:pt x="148" y="414"/>
                    </a:lnTo>
                    <a:lnTo>
                      <a:pt x="136" y="434"/>
                    </a:lnTo>
                    <a:lnTo>
                      <a:pt x="142" y="446"/>
                    </a:lnTo>
                    <a:lnTo>
                      <a:pt x="144" y="446"/>
                    </a:lnTo>
                    <a:lnTo>
                      <a:pt x="160" y="466"/>
                    </a:lnTo>
                    <a:lnTo>
                      <a:pt x="160" y="468"/>
                    </a:lnTo>
                    <a:lnTo>
                      <a:pt x="160" y="474"/>
                    </a:lnTo>
                    <a:lnTo>
                      <a:pt x="178" y="476"/>
                    </a:lnTo>
                    <a:lnTo>
                      <a:pt x="180" y="492"/>
                    </a:lnTo>
                    <a:lnTo>
                      <a:pt x="180" y="494"/>
                    </a:lnTo>
                    <a:lnTo>
                      <a:pt x="182" y="512"/>
                    </a:lnTo>
                    <a:lnTo>
                      <a:pt x="188" y="516"/>
                    </a:lnTo>
                    <a:lnTo>
                      <a:pt x="204" y="512"/>
                    </a:lnTo>
                    <a:lnTo>
                      <a:pt x="218" y="502"/>
                    </a:lnTo>
                    <a:lnTo>
                      <a:pt x="222" y="502"/>
                    </a:lnTo>
                    <a:lnTo>
                      <a:pt x="226" y="528"/>
                    </a:lnTo>
                    <a:lnTo>
                      <a:pt x="234" y="538"/>
                    </a:lnTo>
                    <a:lnTo>
                      <a:pt x="236" y="540"/>
                    </a:lnTo>
                    <a:lnTo>
                      <a:pt x="242" y="550"/>
                    </a:lnTo>
                    <a:lnTo>
                      <a:pt x="254" y="560"/>
                    </a:lnTo>
                    <a:lnTo>
                      <a:pt x="258" y="562"/>
                    </a:lnTo>
                    <a:lnTo>
                      <a:pt x="262" y="562"/>
                    </a:lnTo>
                    <a:lnTo>
                      <a:pt x="266" y="564"/>
                    </a:lnTo>
                    <a:lnTo>
                      <a:pt x="274" y="560"/>
                    </a:lnTo>
                    <a:lnTo>
                      <a:pt x="282" y="558"/>
                    </a:lnTo>
                    <a:lnTo>
                      <a:pt x="292" y="554"/>
                    </a:lnTo>
                    <a:lnTo>
                      <a:pt x="296" y="552"/>
                    </a:lnTo>
                    <a:lnTo>
                      <a:pt x="308" y="552"/>
                    </a:lnTo>
                    <a:lnTo>
                      <a:pt x="312" y="552"/>
                    </a:lnTo>
                    <a:lnTo>
                      <a:pt x="316" y="554"/>
                    </a:lnTo>
                    <a:lnTo>
                      <a:pt x="332" y="544"/>
                    </a:lnTo>
                    <a:lnTo>
                      <a:pt x="334" y="544"/>
                    </a:lnTo>
                    <a:lnTo>
                      <a:pt x="334" y="546"/>
                    </a:lnTo>
                    <a:lnTo>
                      <a:pt x="336" y="544"/>
                    </a:lnTo>
                    <a:lnTo>
                      <a:pt x="338" y="546"/>
                    </a:lnTo>
                    <a:lnTo>
                      <a:pt x="344" y="556"/>
                    </a:lnTo>
                    <a:lnTo>
                      <a:pt x="346" y="562"/>
                    </a:lnTo>
                    <a:lnTo>
                      <a:pt x="354" y="574"/>
                    </a:lnTo>
                    <a:lnTo>
                      <a:pt x="360" y="576"/>
                    </a:lnTo>
                    <a:lnTo>
                      <a:pt x="362" y="576"/>
                    </a:lnTo>
                    <a:lnTo>
                      <a:pt x="360" y="574"/>
                    </a:lnTo>
                    <a:lnTo>
                      <a:pt x="360" y="570"/>
                    </a:lnTo>
                    <a:lnTo>
                      <a:pt x="360" y="566"/>
                    </a:lnTo>
                    <a:lnTo>
                      <a:pt x="364" y="564"/>
                    </a:lnTo>
                    <a:lnTo>
                      <a:pt x="370" y="562"/>
                    </a:lnTo>
                    <a:lnTo>
                      <a:pt x="398" y="562"/>
                    </a:lnTo>
                    <a:lnTo>
                      <a:pt x="400" y="562"/>
                    </a:lnTo>
                    <a:lnTo>
                      <a:pt x="402" y="562"/>
                    </a:lnTo>
                    <a:lnTo>
                      <a:pt x="412" y="580"/>
                    </a:lnTo>
                    <a:lnTo>
                      <a:pt x="410" y="588"/>
                    </a:lnTo>
                    <a:lnTo>
                      <a:pt x="422" y="590"/>
                    </a:lnTo>
                    <a:lnTo>
                      <a:pt x="422" y="588"/>
                    </a:lnTo>
                    <a:lnTo>
                      <a:pt x="422" y="586"/>
                    </a:lnTo>
                    <a:lnTo>
                      <a:pt x="426" y="584"/>
                    </a:lnTo>
                    <a:lnTo>
                      <a:pt x="454" y="602"/>
                    </a:lnTo>
                    <a:lnTo>
                      <a:pt x="456" y="608"/>
                    </a:lnTo>
                    <a:lnTo>
                      <a:pt x="458" y="612"/>
                    </a:lnTo>
                    <a:lnTo>
                      <a:pt x="458" y="624"/>
                    </a:lnTo>
                    <a:lnTo>
                      <a:pt x="468" y="626"/>
                    </a:lnTo>
                    <a:lnTo>
                      <a:pt x="474" y="616"/>
                    </a:lnTo>
                    <a:lnTo>
                      <a:pt x="470" y="608"/>
                    </a:lnTo>
                    <a:lnTo>
                      <a:pt x="470" y="602"/>
                    </a:lnTo>
                    <a:lnTo>
                      <a:pt x="472" y="598"/>
                    </a:lnTo>
                    <a:lnTo>
                      <a:pt x="474" y="596"/>
                    </a:lnTo>
                    <a:lnTo>
                      <a:pt x="478" y="594"/>
                    </a:lnTo>
                    <a:lnTo>
                      <a:pt x="478" y="592"/>
                    </a:lnTo>
                    <a:lnTo>
                      <a:pt x="480" y="590"/>
                    </a:lnTo>
                    <a:lnTo>
                      <a:pt x="486" y="590"/>
                    </a:lnTo>
                    <a:lnTo>
                      <a:pt x="490" y="594"/>
                    </a:lnTo>
                    <a:lnTo>
                      <a:pt x="492" y="598"/>
                    </a:lnTo>
                    <a:lnTo>
                      <a:pt x="496" y="614"/>
                    </a:lnTo>
                    <a:lnTo>
                      <a:pt x="496" y="616"/>
                    </a:lnTo>
                    <a:lnTo>
                      <a:pt x="498" y="618"/>
                    </a:lnTo>
                    <a:lnTo>
                      <a:pt x="502" y="622"/>
                    </a:lnTo>
                    <a:lnTo>
                      <a:pt x="510" y="626"/>
                    </a:lnTo>
                    <a:lnTo>
                      <a:pt x="512" y="626"/>
                    </a:lnTo>
                    <a:lnTo>
                      <a:pt x="538" y="652"/>
                    </a:lnTo>
                    <a:lnTo>
                      <a:pt x="550" y="648"/>
                    </a:lnTo>
                    <a:lnTo>
                      <a:pt x="548" y="644"/>
                    </a:lnTo>
                    <a:lnTo>
                      <a:pt x="544" y="638"/>
                    </a:lnTo>
                    <a:lnTo>
                      <a:pt x="544" y="634"/>
                    </a:lnTo>
                    <a:lnTo>
                      <a:pt x="544" y="630"/>
                    </a:lnTo>
                    <a:lnTo>
                      <a:pt x="546" y="626"/>
                    </a:lnTo>
                    <a:lnTo>
                      <a:pt x="556" y="618"/>
                    </a:lnTo>
                    <a:lnTo>
                      <a:pt x="570" y="606"/>
                    </a:lnTo>
                    <a:lnTo>
                      <a:pt x="586" y="616"/>
                    </a:lnTo>
                    <a:lnTo>
                      <a:pt x="588" y="616"/>
                    </a:lnTo>
                    <a:lnTo>
                      <a:pt x="592" y="598"/>
                    </a:lnTo>
                    <a:lnTo>
                      <a:pt x="592" y="596"/>
                    </a:lnTo>
                    <a:lnTo>
                      <a:pt x="594" y="594"/>
                    </a:lnTo>
                    <a:lnTo>
                      <a:pt x="608" y="596"/>
                    </a:lnTo>
                    <a:lnTo>
                      <a:pt x="610" y="600"/>
                    </a:lnTo>
                    <a:lnTo>
                      <a:pt x="612" y="606"/>
                    </a:lnTo>
                    <a:lnTo>
                      <a:pt x="610" y="610"/>
                    </a:lnTo>
                    <a:lnTo>
                      <a:pt x="606" y="616"/>
                    </a:lnTo>
                    <a:lnTo>
                      <a:pt x="610" y="618"/>
                    </a:lnTo>
                    <a:lnTo>
                      <a:pt x="620" y="622"/>
                    </a:lnTo>
                    <a:lnTo>
                      <a:pt x="628" y="626"/>
                    </a:lnTo>
                    <a:lnTo>
                      <a:pt x="630" y="626"/>
                    </a:lnTo>
                    <a:lnTo>
                      <a:pt x="640" y="630"/>
                    </a:lnTo>
                    <a:lnTo>
                      <a:pt x="648" y="630"/>
                    </a:lnTo>
                    <a:lnTo>
                      <a:pt x="636" y="572"/>
                    </a:lnTo>
                    <a:lnTo>
                      <a:pt x="630" y="568"/>
                    </a:lnTo>
                    <a:lnTo>
                      <a:pt x="624" y="562"/>
                    </a:lnTo>
                    <a:lnTo>
                      <a:pt x="614" y="546"/>
                    </a:lnTo>
                    <a:lnTo>
                      <a:pt x="610" y="538"/>
                    </a:lnTo>
                    <a:lnTo>
                      <a:pt x="612" y="528"/>
                    </a:lnTo>
                    <a:lnTo>
                      <a:pt x="616" y="518"/>
                    </a:lnTo>
                    <a:lnTo>
                      <a:pt x="624" y="506"/>
                    </a:lnTo>
                    <a:lnTo>
                      <a:pt x="636" y="494"/>
                    </a:lnTo>
                    <a:lnTo>
                      <a:pt x="650" y="482"/>
                    </a:lnTo>
                    <a:lnTo>
                      <a:pt x="662" y="482"/>
                    </a:lnTo>
                    <a:lnTo>
                      <a:pt x="672" y="486"/>
                    </a:lnTo>
                    <a:lnTo>
                      <a:pt x="692" y="486"/>
                    </a:lnTo>
                    <a:lnTo>
                      <a:pt x="698" y="482"/>
                    </a:lnTo>
                    <a:lnTo>
                      <a:pt x="704" y="476"/>
                    </a:lnTo>
                    <a:lnTo>
                      <a:pt x="714" y="452"/>
                    </a:lnTo>
                    <a:lnTo>
                      <a:pt x="718" y="442"/>
                    </a:lnTo>
                    <a:lnTo>
                      <a:pt x="718" y="426"/>
                    </a:lnTo>
                    <a:lnTo>
                      <a:pt x="716" y="382"/>
                    </a:lnTo>
                    <a:close/>
                  </a:path>
                </a:pathLst>
              </a:custGeom>
              <a:solidFill>
                <a:srgbClr val="458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45" name="山东"/>
              <p:cNvSpPr>
                <a:spLocks/>
              </p:cNvSpPr>
              <p:nvPr/>
            </p:nvSpPr>
            <p:spPr bwMode="auto">
              <a:xfrm>
                <a:off x="6100950" y="2569022"/>
                <a:ext cx="777686" cy="488155"/>
              </a:xfrm>
              <a:custGeom>
                <a:avLst/>
                <a:gdLst>
                  <a:gd name="T0" fmla="*/ 2147483646 w 434"/>
                  <a:gd name="T1" fmla="*/ 2147483646 h 272"/>
                  <a:gd name="T2" fmla="*/ 2147483646 w 434"/>
                  <a:gd name="T3" fmla="*/ 2147483646 h 272"/>
                  <a:gd name="T4" fmla="*/ 2147483646 w 434"/>
                  <a:gd name="T5" fmla="*/ 0 h 272"/>
                  <a:gd name="T6" fmla="*/ 2147483646 w 434"/>
                  <a:gd name="T7" fmla="*/ 2147483646 h 272"/>
                  <a:gd name="T8" fmla="*/ 2147483646 w 434"/>
                  <a:gd name="T9" fmla="*/ 2147483646 h 272"/>
                  <a:gd name="T10" fmla="*/ 2147483646 w 434"/>
                  <a:gd name="T11" fmla="*/ 2147483646 h 272"/>
                  <a:gd name="T12" fmla="*/ 2147483646 w 434"/>
                  <a:gd name="T13" fmla="*/ 2147483646 h 272"/>
                  <a:gd name="T14" fmla="*/ 2147483646 w 434"/>
                  <a:gd name="T15" fmla="*/ 2147483646 h 272"/>
                  <a:gd name="T16" fmla="*/ 2147483646 w 434"/>
                  <a:gd name="T17" fmla="*/ 0 h 272"/>
                  <a:gd name="T18" fmla="*/ 2147483646 w 434"/>
                  <a:gd name="T19" fmla="*/ 2147483646 h 272"/>
                  <a:gd name="T20" fmla="*/ 2147483646 w 434"/>
                  <a:gd name="T21" fmla="*/ 2147483646 h 272"/>
                  <a:gd name="T22" fmla="*/ 2147483646 w 434"/>
                  <a:gd name="T23" fmla="*/ 2147483646 h 272"/>
                  <a:gd name="T24" fmla="*/ 2147483646 w 434"/>
                  <a:gd name="T25" fmla="*/ 2147483646 h 272"/>
                  <a:gd name="T26" fmla="*/ 2147483646 w 434"/>
                  <a:gd name="T27" fmla="*/ 2147483646 h 272"/>
                  <a:gd name="T28" fmla="*/ 2147483646 w 434"/>
                  <a:gd name="T29" fmla="*/ 2147483646 h 272"/>
                  <a:gd name="T30" fmla="*/ 2147483646 w 434"/>
                  <a:gd name="T31" fmla="*/ 2147483646 h 272"/>
                  <a:gd name="T32" fmla="*/ 0 w 434"/>
                  <a:gd name="T33" fmla="*/ 2147483646 h 272"/>
                  <a:gd name="T34" fmla="*/ 2147483646 w 434"/>
                  <a:gd name="T35" fmla="*/ 2147483646 h 272"/>
                  <a:gd name="T36" fmla="*/ 2147483646 w 434"/>
                  <a:gd name="T37" fmla="*/ 2147483646 h 272"/>
                  <a:gd name="T38" fmla="*/ 2147483646 w 434"/>
                  <a:gd name="T39" fmla="*/ 2147483646 h 272"/>
                  <a:gd name="T40" fmla="*/ 2147483646 w 434"/>
                  <a:gd name="T41" fmla="*/ 2147483646 h 272"/>
                  <a:gd name="T42" fmla="*/ 2147483646 w 434"/>
                  <a:gd name="T43" fmla="*/ 2147483646 h 272"/>
                  <a:gd name="T44" fmla="*/ 2147483646 w 434"/>
                  <a:gd name="T45" fmla="*/ 2147483646 h 272"/>
                  <a:gd name="T46" fmla="*/ 2147483646 w 434"/>
                  <a:gd name="T47" fmla="*/ 2147483646 h 272"/>
                  <a:gd name="T48" fmla="*/ 2147483646 w 434"/>
                  <a:gd name="T49" fmla="*/ 2147483646 h 272"/>
                  <a:gd name="T50" fmla="*/ 2147483646 w 434"/>
                  <a:gd name="T51" fmla="*/ 2147483646 h 272"/>
                  <a:gd name="T52" fmla="*/ 2147483646 w 434"/>
                  <a:gd name="T53" fmla="*/ 2147483646 h 272"/>
                  <a:gd name="T54" fmla="*/ 2147483646 w 434"/>
                  <a:gd name="T55" fmla="*/ 2147483646 h 272"/>
                  <a:gd name="T56" fmla="*/ 2147483646 w 434"/>
                  <a:gd name="T57" fmla="*/ 2147483646 h 272"/>
                  <a:gd name="T58" fmla="*/ 2147483646 w 434"/>
                  <a:gd name="T59" fmla="*/ 2147483646 h 272"/>
                  <a:gd name="T60" fmla="*/ 2147483646 w 434"/>
                  <a:gd name="T61" fmla="*/ 2147483646 h 272"/>
                  <a:gd name="T62" fmla="*/ 2147483646 w 434"/>
                  <a:gd name="T63" fmla="*/ 2147483646 h 272"/>
                  <a:gd name="T64" fmla="*/ 2147483646 w 434"/>
                  <a:gd name="T65" fmla="*/ 2147483646 h 272"/>
                  <a:gd name="T66" fmla="*/ 2147483646 w 434"/>
                  <a:gd name="T67" fmla="*/ 2147483646 h 272"/>
                  <a:gd name="T68" fmla="*/ 2147483646 w 434"/>
                  <a:gd name="T69" fmla="*/ 2147483646 h 272"/>
                  <a:gd name="T70" fmla="*/ 2147483646 w 434"/>
                  <a:gd name="T71" fmla="*/ 2147483646 h 272"/>
                  <a:gd name="T72" fmla="*/ 2147483646 w 434"/>
                  <a:gd name="T73" fmla="*/ 2147483646 h 272"/>
                  <a:gd name="T74" fmla="*/ 2147483646 w 434"/>
                  <a:gd name="T75" fmla="*/ 2147483646 h 272"/>
                  <a:gd name="T76" fmla="*/ 2147483646 w 434"/>
                  <a:gd name="T77" fmla="*/ 2147483646 h 272"/>
                  <a:gd name="T78" fmla="*/ 2147483646 w 434"/>
                  <a:gd name="T79" fmla="*/ 2147483646 h 272"/>
                  <a:gd name="T80" fmla="*/ 2147483646 w 434"/>
                  <a:gd name="T81" fmla="*/ 2147483646 h 272"/>
                  <a:gd name="T82" fmla="*/ 2147483646 w 434"/>
                  <a:gd name="T83" fmla="*/ 2147483646 h 272"/>
                  <a:gd name="T84" fmla="*/ 2147483646 w 434"/>
                  <a:gd name="T85" fmla="*/ 2147483646 h 272"/>
                  <a:gd name="T86" fmla="*/ 2147483646 w 434"/>
                  <a:gd name="T87" fmla="*/ 2147483646 h 272"/>
                  <a:gd name="T88" fmla="*/ 2147483646 w 434"/>
                  <a:gd name="T89" fmla="*/ 2147483646 h 272"/>
                  <a:gd name="T90" fmla="*/ 2147483646 w 434"/>
                  <a:gd name="T91" fmla="*/ 2147483646 h 272"/>
                  <a:gd name="T92" fmla="*/ 2147483646 w 434"/>
                  <a:gd name="T93" fmla="*/ 2147483646 h 272"/>
                  <a:gd name="T94" fmla="*/ 2147483646 w 434"/>
                  <a:gd name="T95" fmla="*/ 2147483646 h 272"/>
                  <a:gd name="T96" fmla="*/ 2147483646 w 434"/>
                  <a:gd name="T97" fmla="*/ 2147483646 h 272"/>
                  <a:gd name="T98" fmla="*/ 2147483646 w 434"/>
                  <a:gd name="T99" fmla="*/ 2147483646 h 272"/>
                  <a:gd name="T100" fmla="*/ 2147483646 w 434"/>
                  <a:gd name="T101" fmla="*/ 2147483646 h 27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434" h="272">
                    <a:moveTo>
                      <a:pt x="396" y="8"/>
                    </a:moveTo>
                    <a:lnTo>
                      <a:pt x="396" y="8"/>
                    </a:lnTo>
                    <a:lnTo>
                      <a:pt x="394" y="12"/>
                    </a:lnTo>
                    <a:lnTo>
                      <a:pt x="388" y="14"/>
                    </a:lnTo>
                    <a:lnTo>
                      <a:pt x="358" y="12"/>
                    </a:lnTo>
                    <a:lnTo>
                      <a:pt x="330" y="6"/>
                    </a:lnTo>
                    <a:lnTo>
                      <a:pt x="314" y="0"/>
                    </a:lnTo>
                    <a:lnTo>
                      <a:pt x="270" y="42"/>
                    </a:lnTo>
                    <a:lnTo>
                      <a:pt x="272" y="60"/>
                    </a:lnTo>
                    <a:lnTo>
                      <a:pt x="268" y="62"/>
                    </a:lnTo>
                    <a:lnTo>
                      <a:pt x="246" y="64"/>
                    </a:lnTo>
                    <a:lnTo>
                      <a:pt x="228" y="62"/>
                    </a:lnTo>
                    <a:lnTo>
                      <a:pt x="222" y="62"/>
                    </a:lnTo>
                    <a:lnTo>
                      <a:pt x="218" y="60"/>
                    </a:lnTo>
                    <a:lnTo>
                      <a:pt x="214" y="56"/>
                    </a:lnTo>
                    <a:lnTo>
                      <a:pt x="212" y="52"/>
                    </a:lnTo>
                    <a:lnTo>
                      <a:pt x="208" y="2"/>
                    </a:lnTo>
                    <a:lnTo>
                      <a:pt x="168" y="0"/>
                    </a:lnTo>
                    <a:lnTo>
                      <a:pt x="152" y="36"/>
                    </a:lnTo>
                    <a:lnTo>
                      <a:pt x="150" y="20"/>
                    </a:lnTo>
                    <a:lnTo>
                      <a:pt x="148" y="6"/>
                    </a:lnTo>
                    <a:lnTo>
                      <a:pt x="144" y="0"/>
                    </a:lnTo>
                    <a:lnTo>
                      <a:pt x="128" y="8"/>
                    </a:lnTo>
                    <a:lnTo>
                      <a:pt x="120" y="18"/>
                    </a:lnTo>
                    <a:lnTo>
                      <a:pt x="118" y="20"/>
                    </a:lnTo>
                    <a:lnTo>
                      <a:pt x="102" y="24"/>
                    </a:lnTo>
                    <a:lnTo>
                      <a:pt x="78" y="48"/>
                    </a:lnTo>
                    <a:lnTo>
                      <a:pt x="56" y="70"/>
                    </a:lnTo>
                    <a:lnTo>
                      <a:pt x="12" y="128"/>
                    </a:lnTo>
                    <a:lnTo>
                      <a:pt x="22" y="148"/>
                    </a:lnTo>
                    <a:lnTo>
                      <a:pt x="22" y="152"/>
                    </a:lnTo>
                    <a:lnTo>
                      <a:pt x="20" y="152"/>
                    </a:lnTo>
                    <a:lnTo>
                      <a:pt x="20" y="156"/>
                    </a:lnTo>
                    <a:lnTo>
                      <a:pt x="20" y="160"/>
                    </a:lnTo>
                    <a:lnTo>
                      <a:pt x="24" y="172"/>
                    </a:lnTo>
                    <a:lnTo>
                      <a:pt x="32" y="188"/>
                    </a:lnTo>
                    <a:lnTo>
                      <a:pt x="34" y="198"/>
                    </a:lnTo>
                    <a:lnTo>
                      <a:pt x="34" y="206"/>
                    </a:lnTo>
                    <a:lnTo>
                      <a:pt x="34" y="208"/>
                    </a:lnTo>
                    <a:lnTo>
                      <a:pt x="0" y="228"/>
                    </a:lnTo>
                    <a:lnTo>
                      <a:pt x="0" y="236"/>
                    </a:lnTo>
                    <a:lnTo>
                      <a:pt x="16" y="244"/>
                    </a:lnTo>
                    <a:lnTo>
                      <a:pt x="18" y="248"/>
                    </a:lnTo>
                    <a:lnTo>
                      <a:pt x="18" y="252"/>
                    </a:lnTo>
                    <a:lnTo>
                      <a:pt x="22" y="256"/>
                    </a:lnTo>
                    <a:lnTo>
                      <a:pt x="36" y="264"/>
                    </a:lnTo>
                    <a:lnTo>
                      <a:pt x="64" y="272"/>
                    </a:lnTo>
                    <a:lnTo>
                      <a:pt x="74" y="266"/>
                    </a:lnTo>
                    <a:lnTo>
                      <a:pt x="84" y="252"/>
                    </a:lnTo>
                    <a:lnTo>
                      <a:pt x="92" y="230"/>
                    </a:lnTo>
                    <a:lnTo>
                      <a:pt x="114" y="238"/>
                    </a:lnTo>
                    <a:lnTo>
                      <a:pt x="118" y="240"/>
                    </a:lnTo>
                    <a:lnTo>
                      <a:pt x="118" y="242"/>
                    </a:lnTo>
                    <a:lnTo>
                      <a:pt x="118" y="244"/>
                    </a:lnTo>
                    <a:lnTo>
                      <a:pt x="116" y="250"/>
                    </a:lnTo>
                    <a:lnTo>
                      <a:pt x="116" y="256"/>
                    </a:lnTo>
                    <a:lnTo>
                      <a:pt x="118" y="260"/>
                    </a:lnTo>
                    <a:lnTo>
                      <a:pt x="124" y="264"/>
                    </a:lnTo>
                    <a:lnTo>
                      <a:pt x="148" y="264"/>
                    </a:lnTo>
                    <a:lnTo>
                      <a:pt x="160" y="260"/>
                    </a:lnTo>
                    <a:lnTo>
                      <a:pt x="170" y="256"/>
                    </a:lnTo>
                    <a:lnTo>
                      <a:pt x="172" y="252"/>
                    </a:lnTo>
                    <a:lnTo>
                      <a:pt x="176" y="252"/>
                    </a:lnTo>
                    <a:lnTo>
                      <a:pt x="184" y="252"/>
                    </a:lnTo>
                    <a:lnTo>
                      <a:pt x="198" y="256"/>
                    </a:lnTo>
                    <a:lnTo>
                      <a:pt x="202" y="258"/>
                    </a:lnTo>
                    <a:lnTo>
                      <a:pt x="208" y="264"/>
                    </a:lnTo>
                    <a:lnTo>
                      <a:pt x="212" y="250"/>
                    </a:lnTo>
                    <a:lnTo>
                      <a:pt x="214" y="248"/>
                    </a:lnTo>
                    <a:lnTo>
                      <a:pt x="216" y="248"/>
                    </a:lnTo>
                    <a:lnTo>
                      <a:pt x="220" y="242"/>
                    </a:lnTo>
                    <a:lnTo>
                      <a:pt x="224" y="236"/>
                    </a:lnTo>
                    <a:lnTo>
                      <a:pt x="230" y="228"/>
                    </a:lnTo>
                    <a:lnTo>
                      <a:pt x="238" y="220"/>
                    </a:lnTo>
                    <a:lnTo>
                      <a:pt x="248" y="214"/>
                    </a:lnTo>
                    <a:lnTo>
                      <a:pt x="250" y="212"/>
                    </a:lnTo>
                    <a:lnTo>
                      <a:pt x="250" y="214"/>
                    </a:lnTo>
                    <a:lnTo>
                      <a:pt x="252" y="214"/>
                    </a:lnTo>
                    <a:lnTo>
                      <a:pt x="258" y="216"/>
                    </a:lnTo>
                    <a:lnTo>
                      <a:pt x="260" y="216"/>
                    </a:lnTo>
                    <a:lnTo>
                      <a:pt x="268" y="176"/>
                    </a:lnTo>
                    <a:lnTo>
                      <a:pt x="280" y="172"/>
                    </a:lnTo>
                    <a:lnTo>
                      <a:pt x="290" y="166"/>
                    </a:lnTo>
                    <a:lnTo>
                      <a:pt x="296" y="160"/>
                    </a:lnTo>
                    <a:lnTo>
                      <a:pt x="298" y="156"/>
                    </a:lnTo>
                    <a:lnTo>
                      <a:pt x="300" y="150"/>
                    </a:lnTo>
                    <a:lnTo>
                      <a:pt x="296" y="138"/>
                    </a:lnTo>
                    <a:lnTo>
                      <a:pt x="294" y="128"/>
                    </a:lnTo>
                    <a:lnTo>
                      <a:pt x="296" y="122"/>
                    </a:lnTo>
                    <a:lnTo>
                      <a:pt x="298" y="120"/>
                    </a:lnTo>
                    <a:lnTo>
                      <a:pt x="302" y="120"/>
                    </a:lnTo>
                    <a:lnTo>
                      <a:pt x="310" y="120"/>
                    </a:lnTo>
                    <a:lnTo>
                      <a:pt x="320" y="124"/>
                    </a:lnTo>
                    <a:lnTo>
                      <a:pt x="322" y="112"/>
                    </a:lnTo>
                    <a:lnTo>
                      <a:pt x="322" y="110"/>
                    </a:lnTo>
                    <a:lnTo>
                      <a:pt x="322" y="108"/>
                    </a:lnTo>
                    <a:lnTo>
                      <a:pt x="336" y="102"/>
                    </a:lnTo>
                    <a:lnTo>
                      <a:pt x="338" y="96"/>
                    </a:lnTo>
                    <a:lnTo>
                      <a:pt x="330" y="96"/>
                    </a:lnTo>
                    <a:lnTo>
                      <a:pt x="328" y="94"/>
                    </a:lnTo>
                    <a:lnTo>
                      <a:pt x="328" y="90"/>
                    </a:lnTo>
                    <a:lnTo>
                      <a:pt x="328" y="88"/>
                    </a:lnTo>
                    <a:lnTo>
                      <a:pt x="330" y="86"/>
                    </a:lnTo>
                    <a:lnTo>
                      <a:pt x="332" y="86"/>
                    </a:lnTo>
                    <a:lnTo>
                      <a:pt x="334" y="86"/>
                    </a:lnTo>
                    <a:lnTo>
                      <a:pt x="342" y="84"/>
                    </a:lnTo>
                    <a:lnTo>
                      <a:pt x="352" y="76"/>
                    </a:lnTo>
                    <a:lnTo>
                      <a:pt x="404" y="40"/>
                    </a:lnTo>
                    <a:lnTo>
                      <a:pt x="420" y="48"/>
                    </a:lnTo>
                    <a:lnTo>
                      <a:pt x="428" y="48"/>
                    </a:lnTo>
                    <a:lnTo>
                      <a:pt x="424" y="30"/>
                    </a:lnTo>
                    <a:lnTo>
                      <a:pt x="424" y="28"/>
                    </a:lnTo>
                    <a:lnTo>
                      <a:pt x="434" y="12"/>
                    </a:lnTo>
                    <a:lnTo>
                      <a:pt x="432" y="12"/>
                    </a:lnTo>
                    <a:lnTo>
                      <a:pt x="426" y="12"/>
                    </a:lnTo>
                    <a:lnTo>
                      <a:pt x="426" y="14"/>
                    </a:lnTo>
                    <a:lnTo>
                      <a:pt x="424" y="14"/>
                    </a:lnTo>
                    <a:lnTo>
                      <a:pt x="408" y="16"/>
                    </a:lnTo>
                    <a:lnTo>
                      <a:pt x="404" y="16"/>
                    </a:lnTo>
                    <a:lnTo>
                      <a:pt x="404" y="12"/>
                    </a:lnTo>
                    <a:lnTo>
                      <a:pt x="400" y="8"/>
                    </a:lnTo>
                    <a:lnTo>
                      <a:pt x="39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46" name="上海"/>
              <p:cNvSpPr>
                <a:spLocks/>
              </p:cNvSpPr>
              <p:nvPr/>
            </p:nvSpPr>
            <p:spPr bwMode="auto">
              <a:xfrm>
                <a:off x="6827309" y="3378986"/>
                <a:ext cx="122875" cy="107270"/>
              </a:xfrm>
              <a:custGeom>
                <a:avLst/>
                <a:gdLst>
                  <a:gd name="T0" fmla="*/ 2147483646 w 68"/>
                  <a:gd name="T1" fmla="*/ 2147483646 h 60"/>
                  <a:gd name="T2" fmla="*/ 2147483646 w 68"/>
                  <a:gd name="T3" fmla="*/ 2147483646 h 60"/>
                  <a:gd name="T4" fmla="*/ 2147483646 w 68"/>
                  <a:gd name="T5" fmla="*/ 2147483646 h 60"/>
                  <a:gd name="T6" fmla="*/ 2147483646 w 68"/>
                  <a:gd name="T7" fmla="*/ 2147483646 h 60"/>
                  <a:gd name="T8" fmla="*/ 2147483646 w 68"/>
                  <a:gd name="T9" fmla="*/ 2147483646 h 60"/>
                  <a:gd name="T10" fmla="*/ 2147483646 w 68"/>
                  <a:gd name="T11" fmla="*/ 2147483646 h 60"/>
                  <a:gd name="T12" fmla="*/ 2147483646 w 68"/>
                  <a:gd name="T13" fmla="*/ 2147483646 h 60"/>
                  <a:gd name="T14" fmla="*/ 2147483646 w 68"/>
                  <a:gd name="T15" fmla="*/ 2147483646 h 60"/>
                  <a:gd name="T16" fmla="*/ 2147483646 w 68"/>
                  <a:gd name="T17" fmla="*/ 0 h 60"/>
                  <a:gd name="T18" fmla="*/ 2147483646 w 68"/>
                  <a:gd name="T19" fmla="*/ 0 h 60"/>
                  <a:gd name="T20" fmla="*/ 2147483646 w 68"/>
                  <a:gd name="T21" fmla="*/ 0 h 60"/>
                  <a:gd name="T22" fmla="*/ 2147483646 w 68"/>
                  <a:gd name="T23" fmla="*/ 2147483646 h 60"/>
                  <a:gd name="T24" fmla="*/ 2147483646 w 68"/>
                  <a:gd name="T25" fmla="*/ 2147483646 h 60"/>
                  <a:gd name="T26" fmla="*/ 2147483646 w 68"/>
                  <a:gd name="T27" fmla="*/ 2147483646 h 60"/>
                  <a:gd name="T28" fmla="*/ 2147483646 w 68"/>
                  <a:gd name="T29" fmla="*/ 2147483646 h 60"/>
                  <a:gd name="T30" fmla="*/ 2147483646 w 68"/>
                  <a:gd name="T31" fmla="*/ 2147483646 h 60"/>
                  <a:gd name="T32" fmla="*/ 0 w 68"/>
                  <a:gd name="T33" fmla="*/ 2147483646 h 60"/>
                  <a:gd name="T34" fmla="*/ 2147483646 w 68"/>
                  <a:gd name="T35" fmla="*/ 2147483646 h 60"/>
                  <a:gd name="T36" fmla="*/ 2147483646 w 68"/>
                  <a:gd name="T37" fmla="*/ 2147483646 h 60"/>
                  <a:gd name="T38" fmla="*/ 2147483646 w 68"/>
                  <a:gd name="T39" fmla="*/ 2147483646 h 60"/>
                  <a:gd name="T40" fmla="*/ 2147483646 w 68"/>
                  <a:gd name="T41" fmla="*/ 2147483646 h 60"/>
                  <a:gd name="T42" fmla="*/ 2147483646 w 68"/>
                  <a:gd name="T43" fmla="*/ 2147483646 h 60"/>
                  <a:gd name="T44" fmla="*/ 2147483646 w 68"/>
                  <a:gd name="T45" fmla="*/ 2147483646 h 60"/>
                  <a:gd name="T46" fmla="*/ 2147483646 w 68"/>
                  <a:gd name="T47" fmla="*/ 2147483646 h 60"/>
                  <a:gd name="T48" fmla="*/ 2147483646 w 68"/>
                  <a:gd name="T49" fmla="*/ 2147483646 h 60"/>
                  <a:gd name="T50" fmla="*/ 2147483646 w 68"/>
                  <a:gd name="T51" fmla="*/ 2147483646 h 60"/>
                  <a:gd name="T52" fmla="*/ 2147483646 w 68"/>
                  <a:gd name="T53" fmla="*/ 2147483646 h 60"/>
                  <a:gd name="T54" fmla="*/ 2147483646 w 68"/>
                  <a:gd name="T55" fmla="*/ 2147483646 h 60"/>
                  <a:gd name="T56" fmla="*/ 2147483646 w 68"/>
                  <a:gd name="T57" fmla="*/ 2147483646 h 60"/>
                  <a:gd name="T58" fmla="*/ 2147483646 w 68"/>
                  <a:gd name="T59" fmla="*/ 2147483646 h 60"/>
                  <a:gd name="T60" fmla="*/ 2147483646 w 68"/>
                  <a:gd name="T61" fmla="*/ 2147483646 h 60"/>
                  <a:gd name="T62" fmla="*/ 2147483646 w 68"/>
                  <a:gd name="T63" fmla="*/ 2147483646 h 6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68" h="60">
                    <a:moveTo>
                      <a:pt x="62" y="32"/>
                    </a:moveTo>
                    <a:lnTo>
                      <a:pt x="68" y="24"/>
                    </a:lnTo>
                    <a:lnTo>
                      <a:pt x="48" y="8"/>
                    </a:lnTo>
                    <a:lnTo>
                      <a:pt x="40" y="4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20"/>
                    </a:lnTo>
                    <a:lnTo>
                      <a:pt x="10" y="28"/>
                    </a:lnTo>
                    <a:lnTo>
                      <a:pt x="4" y="36"/>
                    </a:lnTo>
                    <a:lnTo>
                      <a:pt x="0" y="40"/>
                    </a:lnTo>
                    <a:lnTo>
                      <a:pt x="8" y="48"/>
                    </a:lnTo>
                    <a:lnTo>
                      <a:pt x="10" y="48"/>
                    </a:lnTo>
                    <a:lnTo>
                      <a:pt x="12" y="56"/>
                    </a:lnTo>
                    <a:lnTo>
                      <a:pt x="22" y="60"/>
                    </a:lnTo>
                    <a:lnTo>
                      <a:pt x="28" y="56"/>
                    </a:lnTo>
                    <a:lnTo>
                      <a:pt x="34" y="54"/>
                    </a:lnTo>
                    <a:lnTo>
                      <a:pt x="52" y="58"/>
                    </a:lnTo>
                    <a:lnTo>
                      <a:pt x="52" y="52"/>
                    </a:lnTo>
                    <a:lnTo>
                      <a:pt x="54" y="44"/>
                    </a:lnTo>
                    <a:lnTo>
                      <a:pt x="56" y="38"/>
                    </a:lnTo>
                    <a:lnTo>
                      <a:pt x="58" y="34"/>
                    </a:lnTo>
                    <a:lnTo>
                      <a:pt x="62" y="32"/>
                    </a:lnTo>
                    <a:close/>
                  </a:path>
                </a:pathLst>
              </a:custGeom>
              <a:solidFill>
                <a:srgbClr val="458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47" name="江苏"/>
              <p:cNvSpPr>
                <a:spLocks/>
              </p:cNvSpPr>
              <p:nvPr/>
            </p:nvSpPr>
            <p:spPr bwMode="auto">
              <a:xfrm>
                <a:off x="6258042" y="2967009"/>
                <a:ext cx="678142" cy="522357"/>
              </a:xfrm>
              <a:custGeom>
                <a:avLst/>
                <a:gdLst>
                  <a:gd name="T0" fmla="*/ 2147483646 w 378"/>
                  <a:gd name="T1" fmla="*/ 2147483646 h 292"/>
                  <a:gd name="T2" fmla="*/ 2147483646 w 378"/>
                  <a:gd name="T3" fmla="*/ 2147483646 h 292"/>
                  <a:gd name="T4" fmla="*/ 2147483646 w 378"/>
                  <a:gd name="T5" fmla="*/ 2147483646 h 292"/>
                  <a:gd name="T6" fmla="*/ 2147483646 w 378"/>
                  <a:gd name="T7" fmla="*/ 2147483646 h 292"/>
                  <a:gd name="T8" fmla="*/ 2147483646 w 378"/>
                  <a:gd name="T9" fmla="*/ 2147483646 h 292"/>
                  <a:gd name="T10" fmla="*/ 2147483646 w 378"/>
                  <a:gd name="T11" fmla="*/ 0 h 292"/>
                  <a:gd name="T12" fmla="*/ 2147483646 w 378"/>
                  <a:gd name="T13" fmla="*/ 2147483646 h 292"/>
                  <a:gd name="T14" fmla="*/ 2147483646 w 378"/>
                  <a:gd name="T15" fmla="*/ 2147483646 h 292"/>
                  <a:gd name="T16" fmla="*/ 2147483646 w 378"/>
                  <a:gd name="T17" fmla="*/ 2147483646 h 292"/>
                  <a:gd name="T18" fmla="*/ 2147483646 w 378"/>
                  <a:gd name="T19" fmla="*/ 2147483646 h 292"/>
                  <a:gd name="T20" fmla="*/ 2147483646 w 378"/>
                  <a:gd name="T21" fmla="*/ 2147483646 h 292"/>
                  <a:gd name="T22" fmla="*/ 2147483646 w 378"/>
                  <a:gd name="T23" fmla="*/ 2147483646 h 292"/>
                  <a:gd name="T24" fmla="*/ 2147483646 w 378"/>
                  <a:gd name="T25" fmla="*/ 2147483646 h 292"/>
                  <a:gd name="T26" fmla="*/ 2147483646 w 378"/>
                  <a:gd name="T27" fmla="*/ 2147483646 h 292"/>
                  <a:gd name="T28" fmla="*/ 2147483646 w 378"/>
                  <a:gd name="T29" fmla="*/ 2147483646 h 292"/>
                  <a:gd name="T30" fmla="*/ 2147483646 w 378"/>
                  <a:gd name="T31" fmla="*/ 2147483646 h 292"/>
                  <a:gd name="T32" fmla="*/ 2147483646 w 378"/>
                  <a:gd name="T33" fmla="*/ 2147483646 h 292"/>
                  <a:gd name="T34" fmla="*/ 2147483646 w 378"/>
                  <a:gd name="T35" fmla="*/ 2147483646 h 292"/>
                  <a:gd name="T36" fmla="*/ 2147483646 w 378"/>
                  <a:gd name="T37" fmla="*/ 2147483646 h 292"/>
                  <a:gd name="T38" fmla="*/ 2147483646 w 378"/>
                  <a:gd name="T39" fmla="*/ 2147483646 h 292"/>
                  <a:gd name="T40" fmla="*/ 2147483646 w 378"/>
                  <a:gd name="T41" fmla="*/ 2147483646 h 292"/>
                  <a:gd name="T42" fmla="*/ 2147483646 w 378"/>
                  <a:gd name="T43" fmla="*/ 2147483646 h 292"/>
                  <a:gd name="T44" fmla="*/ 2147483646 w 378"/>
                  <a:gd name="T45" fmla="*/ 2147483646 h 292"/>
                  <a:gd name="T46" fmla="*/ 2147483646 w 378"/>
                  <a:gd name="T47" fmla="*/ 2147483646 h 292"/>
                  <a:gd name="T48" fmla="*/ 2147483646 w 378"/>
                  <a:gd name="T49" fmla="*/ 2147483646 h 292"/>
                  <a:gd name="T50" fmla="*/ 2147483646 w 378"/>
                  <a:gd name="T51" fmla="*/ 2147483646 h 292"/>
                  <a:gd name="T52" fmla="*/ 2147483646 w 378"/>
                  <a:gd name="T53" fmla="*/ 2147483646 h 292"/>
                  <a:gd name="T54" fmla="*/ 2147483646 w 378"/>
                  <a:gd name="T55" fmla="*/ 2147483646 h 292"/>
                  <a:gd name="T56" fmla="*/ 2147483646 w 378"/>
                  <a:gd name="T57" fmla="*/ 2147483646 h 292"/>
                  <a:gd name="T58" fmla="*/ 2147483646 w 378"/>
                  <a:gd name="T59" fmla="*/ 2147483646 h 292"/>
                  <a:gd name="T60" fmla="*/ 2147483646 w 378"/>
                  <a:gd name="T61" fmla="*/ 2147483646 h 292"/>
                  <a:gd name="T62" fmla="*/ 2147483646 w 378"/>
                  <a:gd name="T63" fmla="*/ 2147483646 h 292"/>
                  <a:gd name="T64" fmla="*/ 2147483646 w 378"/>
                  <a:gd name="T65" fmla="*/ 2147483646 h 292"/>
                  <a:gd name="T66" fmla="*/ 2147483646 w 378"/>
                  <a:gd name="T67" fmla="*/ 2147483646 h 292"/>
                  <a:gd name="T68" fmla="*/ 2147483646 w 378"/>
                  <a:gd name="T69" fmla="*/ 2147483646 h 292"/>
                  <a:gd name="T70" fmla="*/ 2147483646 w 378"/>
                  <a:gd name="T71" fmla="*/ 2147483646 h 292"/>
                  <a:gd name="T72" fmla="*/ 2147483646 w 378"/>
                  <a:gd name="T73" fmla="*/ 2147483646 h 292"/>
                  <a:gd name="T74" fmla="*/ 2147483646 w 378"/>
                  <a:gd name="T75" fmla="*/ 2147483646 h 292"/>
                  <a:gd name="T76" fmla="*/ 2147483646 w 378"/>
                  <a:gd name="T77" fmla="*/ 2147483646 h 292"/>
                  <a:gd name="T78" fmla="*/ 2147483646 w 378"/>
                  <a:gd name="T79" fmla="*/ 2147483646 h 292"/>
                  <a:gd name="T80" fmla="*/ 2147483646 w 378"/>
                  <a:gd name="T81" fmla="*/ 2147483646 h 292"/>
                  <a:gd name="T82" fmla="*/ 2147483646 w 378"/>
                  <a:gd name="T83" fmla="*/ 2147483646 h 292"/>
                  <a:gd name="T84" fmla="*/ 2147483646 w 378"/>
                  <a:gd name="T85" fmla="*/ 2147483646 h 292"/>
                  <a:gd name="T86" fmla="*/ 2147483646 w 378"/>
                  <a:gd name="T87" fmla="*/ 2147483646 h 292"/>
                  <a:gd name="T88" fmla="*/ 2147483646 w 378"/>
                  <a:gd name="T89" fmla="*/ 2147483646 h 292"/>
                  <a:gd name="T90" fmla="*/ 2147483646 w 378"/>
                  <a:gd name="T91" fmla="*/ 2147483646 h 292"/>
                  <a:gd name="T92" fmla="*/ 2147483646 w 378"/>
                  <a:gd name="T93" fmla="*/ 2147483646 h 292"/>
                  <a:gd name="T94" fmla="*/ 2147483646 w 378"/>
                  <a:gd name="T95" fmla="*/ 2147483646 h 292"/>
                  <a:gd name="T96" fmla="*/ 2147483646 w 378"/>
                  <a:gd name="T97" fmla="*/ 2147483646 h 292"/>
                  <a:gd name="T98" fmla="*/ 2147483646 w 378"/>
                  <a:gd name="T99" fmla="*/ 2147483646 h 292"/>
                  <a:gd name="T100" fmla="*/ 2147483646 w 378"/>
                  <a:gd name="T101" fmla="*/ 2147483646 h 29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378" h="292">
                    <a:moveTo>
                      <a:pt x="264" y="86"/>
                    </a:moveTo>
                    <a:lnTo>
                      <a:pt x="264" y="86"/>
                    </a:lnTo>
                    <a:lnTo>
                      <a:pt x="258" y="78"/>
                    </a:lnTo>
                    <a:lnTo>
                      <a:pt x="252" y="70"/>
                    </a:lnTo>
                    <a:lnTo>
                      <a:pt x="240" y="46"/>
                    </a:lnTo>
                    <a:lnTo>
                      <a:pt x="226" y="44"/>
                    </a:lnTo>
                    <a:lnTo>
                      <a:pt x="214" y="42"/>
                    </a:lnTo>
                    <a:lnTo>
                      <a:pt x="204" y="38"/>
                    </a:lnTo>
                    <a:lnTo>
                      <a:pt x="198" y="34"/>
                    </a:lnTo>
                    <a:lnTo>
                      <a:pt x="194" y="28"/>
                    </a:lnTo>
                    <a:lnTo>
                      <a:pt x="188" y="24"/>
                    </a:lnTo>
                    <a:lnTo>
                      <a:pt x="170" y="18"/>
                    </a:lnTo>
                    <a:lnTo>
                      <a:pt x="166" y="16"/>
                    </a:lnTo>
                    <a:lnTo>
                      <a:pt x="170" y="2"/>
                    </a:lnTo>
                    <a:lnTo>
                      <a:pt x="168" y="2"/>
                    </a:lnTo>
                    <a:lnTo>
                      <a:pt x="164" y="0"/>
                    </a:lnTo>
                    <a:lnTo>
                      <a:pt x="152" y="8"/>
                    </a:lnTo>
                    <a:lnTo>
                      <a:pt x="148" y="12"/>
                    </a:lnTo>
                    <a:lnTo>
                      <a:pt x="144" y="16"/>
                    </a:lnTo>
                    <a:lnTo>
                      <a:pt x="140" y="26"/>
                    </a:lnTo>
                    <a:lnTo>
                      <a:pt x="132" y="32"/>
                    </a:lnTo>
                    <a:lnTo>
                      <a:pt x="126" y="46"/>
                    </a:lnTo>
                    <a:lnTo>
                      <a:pt x="124" y="50"/>
                    </a:lnTo>
                    <a:lnTo>
                      <a:pt x="120" y="52"/>
                    </a:lnTo>
                    <a:lnTo>
                      <a:pt x="118" y="52"/>
                    </a:lnTo>
                    <a:lnTo>
                      <a:pt x="116" y="48"/>
                    </a:lnTo>
                    <a:lnTo>
                      <a:pt x="108" y="42"/>
                    </a:lnTo>
                    <a:lnTo>
                      <a:pt x="102" y="40"/>
                    </a:lnTo>
                    <a:lnTo>
                      <a:pt x="96" y="38"/>
                    </a:lnTo>
                    <a:lnTo>
                      <a:pt x="88" y="40"/>
                    </a:lnTo>
                    <a:lnTo>
                      <a:pt x="76" y="46"/>
                    </a:lnTo>
                    <a:lnTo>
                      <a:pt x="62" y="50"/>
                    </a:lnTo>
                    <a:lnTo>
                      <a:pt x="32" y="50"/>
                    </a:lnTo>
                    <a:lnTo>
                      <a:pt x="26" y="44"/>
                    </a:lnTo>
                    <a:lnTo>
                      <a:pt x="22" y="38"/>
                    </a:lnTo>
                    <a:lnTo>
                      <a:pt x="20" y="32"/>
                    </a:lnTo>
                    <a:lnTo>
                      <a:pt x="20" y="22"/>
                    </a:lnTo>
                    <a:lnTo>
                      <a:pt x="8" y="18"/>
                    </a:lnTo>
                    <a:lnTo>
                      <a:pt x="4" y="34"/>
                    </a:lnTo>
                    <a:lnTo>
                      <a:pt x="4" y="36"/>
                    </a:lnTo>
                    <a:lnTo>
                      <a:pt x="2" y="36"/>
                    </a:lnTo>
                    <a:lnTo>
                      <a:pt x="0" y="40"/>
                    </a:lnTo>
                    <a:lnTo>
                      <a:pt x="8" y="42"/>
                    </a:lnTo>
                    <a:lnTo>
                      <a:pt x="10" y="42"/>
                    </a:lnTo>
                    <a:lnTo>
                      <a:pt x="28" y="66"/>
                    </a:lnTo>
                    <a:lnTo>
                      <a:pt x="40" y="76"/>
                    </a:lnTo>
                    <a:lnTo>
                      <a:pt x="68" y="86"/>
                    </a:lnTo>
                    <a:lnTo>
                      <a:pt x="98" y="96"/>
                    </a:lnTo>
                    <a:lnTo>
                      <a:pt x="104" y="102"/>
                    </a:lnTo>
                    <a:lnTo>
                      <a:pt x="112" y="112"/>
                    </a:lnTo>
                    <a:lnTo>
                      <a:pt x="118" y="128"/>
                    </a:lnTo>
                    <a:lnTo>
                      <a:pt x="124" y="150"/>
                    </a:lnTo>
                    <a:lnTo>
                      <a:pt x="140" y="158"/>
                    </a:lnTo>
                    <a:lnTo>
                      <a:pt x="146" y="162"/>
                    </a:lnTo>
                    <a:lnTo>
                      <a:pt x="152" y="162"/>
                    </a:lnTo>
                    <a:lnTo>
                      <a:pt x="180" y="144"/>
                    </a:lnTo>
                    <a:lnTo>
                      <a:pt x="182" y="142"/>
                    </a:lnTo>
                    <a:lnTo>
                      <a:pt x="184" y="144"/>
                    </a:lnTo>
                    <a:lnTo>
                      <a:pt x="198" y="146"/>
                    </a:lnTo>
                    <a:lnTo>
                      <a:pt x="200" y="146"/>
                    </a:lnTo>
                    <a:lnTo>
                      <a:pt x="200" y="150"/>
                    </a:lnTo>
                    <a:lnTo>
                      <a:pt x="198" y="152"/>
                    </a:lnTo>
                    <a:lnTo>
                      <a:pt x="192" y="174"/>
                    </a:lnTo>
                    <a:lnTo>
                      <a:pt x="186" y="186"/>
                    </a:lnTo>
                    <a:lnTo>
                      <a:pt x="168" y="186"/>
                    </a:lnTo>
                    <a:lnTo>
                      <a:pt x="166" y="194"/>
                    </a:lnTo>
                    <a:lnTo>
                      <a:pt x="164" y="202"/>
                    </a:lnTo>
                    <a:lnTo>
                      <a:pt x="152" y="222"/>
                    </a:lnTo>
                    <a:lnTo>
                      <a:pt x="148" y="228"/>
                    </a:lnTo>
                    <a:lnTo>
                      <a:pt x="148" y="234"/>
                    </a:lnTo>
                    <a:lnTo>
                      <a:pt x="166" y="246"/>
                    </a:lnTo>
                    <a:lnTo>
                      <a:pt x="172" y="252"/>
                    </a:lnTo>
                    <a:lnTo>
                      <a:pt x="178" y="254"/>
                    </a:lnTo>
                    <a:lnTo>
                      <a:pt x="182" y="254"/>
                    </a:lnTo>
                    <a:lnTo>
                      <a:pt x="186" y="266"/>
                    </a:lnTo>
                    <a:lnTo>
                      <a:pt x="194" y="270"/>
                    </a:lnTo>
                    <a:lnTo>
                      <a:pt x="200" y="266"/>
                    </a:lnTo>
                    <a:lnTo>
                      <a:pt x="204" y="262"/>
                    </a:lnTo>
                    <a:lnTo>
                      <a:pt x="208" y="262"/>
                    </a:lnTo>
                    <a:lnTo>
                      <a:pt x="214" y="264"/>
                    </a:lnTo>
                    <a:lnTo>
                      <a:pt x="218" y="266"/>
                    </a:lnTo>
                    <a:lnTo>
                      <a:pt x="224" y="270"/>
                    </a:lnTo>
                    <a:lnTo>
                      <a:pt x="230" y="278"/>
                    </a:lnTo>
                    <a:lnTo>
                      <a:pt x="236" y="286"/>
                    </a:lnTo>
                    <a:lnTo>
                      <a:pt x="238" y="286"/>
                    </a:lnTo>
                    <a:lnTo>
                      <a:pt x="242" y="284"/>
                    </a:lnTo>
                    <a:lnTo>
                      <a:pt x="248" y="284"/>
                    </a:lnTo>
                    <a:lnTo>
                      <a:pt x="264" y="288"/>
                    </a:lnTo>
                    <a:lnTo>
                      <a:pt x="284" y="292"/>
                    </a:lnTo>
                    <a:lnTo>
                      <a:pt x="304" y="286"/>
                    </a:lnTo>
                    <a:lnTo>
                      <a:pt x="312" y="282"/>
                    </a:lnTo>
                    <a:lnTo>
                      <a:pt x="318" y="278"/>
                    </a:lnTo>
                    <a:lnTo>
                      <a:pt x="312" y="272"/>
                    </a:lnTo>
                    <a:lnTo>
                      <a:pt x="312" y="268"/>
                    </a:lnTo>
                    <a:lnTo>
                      <a:pt x="316" y="262"/>
                    </a:lnTo>
                    <a:lnTo>
                      <a:pt x="322" y="256"/>
                    </a:lnTo>
                    <a:lnTo>
                      <a:pt x="324" y="248"/>
                    </a:lnTo>
                    <a:lnTo>
                      <a:pt x="324" y="238"/>
                    </a:lnTo>
                    <a:lnTo>
                      <a:pt x="324" y="232"/>
                    </a:lnTo>
                    <a:lnTo>
                      <a:pt x="326" y="230"/>
                    </a:lnTo>
                    <a:lnTo>
                      <a:pt x="330" y="226"/>
                    </a:lnTo>
                    <a:lnTo>
                      <a:pt x="340" y="222"/>
                    </a:lnTo>
                    <a:lnTo>
                      <a:pt x="348" y="222"/>
                    </a:lnTo>
                    <a:lnTo>
                      <a:pt x="356" y="226"/>
                    </a:lnTo>
                    <a:lnTo>
                      <a:pt x="366" y="230"/>
                    </a:lnTo>
                    <a:lnTo>
                      <a:pt x="378" y="238"/>
                    </a:lnTo>
                    <a:lnTo>
                      <a:pt x="372" y="222"/>
                    </a:lnTo>
                    <a:lnTo>
                      <a:pt x="364" y="210"/>
                    </a:lnTo>
                    <a:lnTo>
                      <a:pt x="362" y="196"/>
                    </a:lnTo>
                    <a:lnTo>
                      <a:pt x="348" y="194"/>
                    </a:lnTo>
                    <a:lnTo>
                      <a:pt x="312" y="172"/>
                    </a:lnTo>
                    <a:lnTo>
                      <a:pt x="294" y="170"/>
                    </a:lnTo>
                    <a:lnTo>
                      <a:pt x="294" y="166"/>
                    </a:lnTo>
                    <a:lnTo>
                      <a:pt x="292" y="146"/>
                    </a:lnTo>
                    <a:lnTo>
                      <a:pt x="276" y="106"/>
                    </a:lnTo>
                    <a:lnTo>
                      <a:pt x="270" y="94"/>
                    </a:lnTo>
                    <a:lnTo>
                      <a:pt x="264" y="86"/>
                    </a:lnTo>
                    <a:close/>
                  </a:path>
                </a:pathLst>
              </a:custGeom>
              <a:solidFill>
                <a:srgbClr val="458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48" name="河北"/>
              <p:cNvSpPr>
                <a:spLocks/>
              </p:cNvSpPr>
              <p:nvPr/>
            </p:nvSpPr>
            <p:spPr bwMode="auto">
              <a:xfrm>
                <a:off x="5904973" y="1967379"/>
                <a:ext cx="629925" cy="898578"/>
              </a:xfrm>
              <a:custGeom>
                <a:avLst/>
                <a:gdLst>
                  <a:gd name="T0" fmla="*/ 2147483646 w 352"/>
                  <a:gd name="T1" fmla="*/ 2147483646 h 502"/>
                  <a:gd name="T2" fmla="*/ 2147483646 w 352"/>
                  <a:gd name="T3" fmla="*/ 2147483646 h 502"/>
                  <a:gd name="T4" fmla="*/ 2147483646 w 352"/>
                  <a:gd name="T5" fmla="*/ 2147483646 h 502"/>
                  <a:gd name="T6" fmla="*/ 2147483646 w 352"/>
                  <a:gd name="T7" fmla="*/ 2147483646 h 502"/>
                  <a:gd name="T8" fmla="*/ 2147483646 w 352"/>
                  <a:gd name="T9" fmla="*/ 2147483646 h 502"/>
                  <a:gd name="T10" fmla="*/ 2147483646 w 352"/>
                  <a:gd name="T11" fmla="*/ 2147483646 h 502"/>
                  <a:gd name="T12" fmla="*/ 2147483646 w 352"/>
                  <a:gd name="T13" fmla="*/ 2147483646 h 502"/>
                  <a:gd name="T14" fmla="*/ 2147483646 w 352"/>
                  <a:gd name="T15" fmla="*/ 2147483646 h 502"/>
                  <a:gd name="T16" fmla="*/ 2147483646 w 352"/>
                  <a:gd name="T17" fmla="*/ 2147483646 h 502"/>
                  <a:gd name="T18" fmla="*/ 2147483646 w 352"/>
                  <a:gd name="T19" fmla="*/ 2147483646 h 502"/>
                  <a:gd name="T20" fmla="*/ 2147483646 w 352"/>
                  <a:gd name="T21" fmla="*/ 2147483646 h 502"/>
                  <a:gd name="T22" fmla="*/ 2147483646 w 352"/>
                  <a:gd name="T23" fmla="*/ 2147483646 h 502"/>
                  <a:gd name="T24" fmla="*/ 2147483646 w 352"/>
                  <a:gd name="T25" fmla="*/ 2147483646 h 502"/>
                  <a:gd name="T26" fmla="*/ 2147483646 w 352"/>
                  <a:gd name="T27" fmla="*/ 2147483646 h 502"/>
                  <a:gd name="T28" fmla="*/ 2147483646 w 352"/>
                  <a:gd name="T29" fmla="*/ 2147483646 h 502"/>
                  <a:gd name="T30" fmla="*/ 2147483646 w 352"/>
                  <a:gd name="T31" fmla="*/ 2147483646 h 502"/>
                  <a:gd name="T32" fmla="*/ 2147483646 w 352"/>
                  <a:gd name="T33" fmla="*/ 2147483646 h 502"/>
                  <a:gd name="T34" fmla="*/ 2147483646 w 352"/>
                  <a:gd name="T35" fmla="*/ 2147483646 h 502"/>
                  <a:gd name="T36" fmla="*/ 2147483646 w 352"/>
                  <a:gd name="T37" fmla="*/ 2147483646 h 502"/>
                  <a:gd name="T38" fmla="*/ 2147483646 w 352"/>
                  <a:gd name="T39" fmla="*/ 2147483646 h 502"/>
                  <a:gd name="T40" fmla="*/ 2147483646 w 352"/>
                  <a:gd name="T41" fmla="*/ 2147483646 h 502"/>
                  <a:gd name="T42" fmla="*/ 2147483646 w 352"/>
                  <a:gd name="T43" fmla="*/ 2147483646 h 502"/>
                  <a:gd name="T44" fmla="*/ 2147483646 w 352"/>
                  <a:gd name="T45" fmla="*/ 2147483646 h 502"/>
                  <a:gd name="T46" fmla="*/ 2147483646 w 352"/>
                  <a:gd name="T47" fmla="*/ 2147483646 h 502"/>
                  <a:gd name="T48" fmla="*/ 2147483646 w 352"/>
                  <a:gd name="T49" fmla="*/ 2147483646 h 502"/>
                  <a:gd name="T50" fmla="*/ 2147483646 w 352"/>
                  <a:gd name="T51" fmla="*/ 2147483646 h 502"/>
                  <a:gd name="T52" fmla="*/ 2147483646 w 352"/>
                  <a:gd name="T53" fmla="*/ 2147483646 h 502"/>
                  <a:gd name="T54" fmla="*/ 2147483646 w 352"/>
                  <a:gd name="T55" fmla="*/ 2147483646 h 502"/>
                  <a:gd name="T56" fmla="*/ 2147483646 w 352"/>
                  <a:gd name="T57" fmla="*/ 2147483646 h 502"/>
                  <a:gd name="T58" fmla="*/ 2147483646 w 352"/>
                  <a:gd name="T59" fmla="*/ 2147483646 h 502"/>
                  <a:gd name="T60" fmla="*/ 2147483646 w 352"/>
                  <a:gd name="T61" fmla="*/ 2147483646 h 502"/>
                  <a:gd name="T62" fmla="*/ 2147483646 w 352"/>
                  <a:gd name="T63" fmla="*/ 2147483646 h 502"/>
                  <a:gd name="T64" fmla="*/ 2147483646 w 352"/>
                  <a:gd name="T65" fmla="*/ 2147483646 h 502"/>
                  <a:gd name="T66" fmla="*/ 2147483646 w 352"/>
                  <a:gd name="T67" fmla="*/ 2147483646 h 502"/>
                  <a:gd name="T68" fmla="*/ 2147483646 w 352"/>
                  <a:gd name="T69" fmla="*/ 2147483646 h 502"/>
                  <a:gd name="T70" fmla="*/ 2147483646 w 352"/>
                  <a:gd name="T71" fmla="*/ 2147483646 h 502"/>
                  <a:gd name="T72" fmla="*/ 2147483646 w 352"/>
                  <a:gd name="T73" fmla="*/ 2147483646 h 502"/>
                  <a:gd name="T74" fmla="*/ 2147483646 w 352"/>
                  <a:gd name="T75" fmla="*/ 2147483646 h 502"/>
                  <a:gd name="T76" fmla="*/ 2147483646 w 352"/>
                  <a:gd name="T77" fmla="*/ 2147483646 h 502"/>
                  <a:gd name="T78" fmla="*/ 2147483646 w 352"/>
                  <a:gd name="T79" fmla="*/ 2147483646 h 502"/>
                  <a:gd name="T80" fmla="*/ 2147483646 w 352"/>
                  <a:gd name="T81" fmla="*/ 2147483646 h 502"/>
                  <a:gd name="T82" fmla="*/ 2147483646 w 352"/>
                  <a:gd name="T83" fmla="*/ 2147483646 h 502"/>
                  <a:gd name="T84" fmla="*/ 2147483646 w 352"/>
                  <a:gd name="T85" fmla="*/ 2147483646 h 502"/>
                  <a:gd name="T86" fmla="*/ 2147483646 w 352"/>
                  <a:gd name="T87" fmla="*/ 2147483646 h 502"/>
                  <a:gd name="T88" fmla="*/ 2147483646 w 352"/>
                  <a:gd name="T89" fmla="*/ 2147483646 h 502"/>
                  <a:gd name="T90" fmla="*/ 2147483646 w 352"/>
                  <a:gd name="T91" fmla="*/ 2147483646 h 502"/>
                  <a:gd name="T92" fmla="*/ 2147483646 w 352"/>
                  <a:gd name="T93" fmla="*/ 2147483646 h 502"/>
                  <a:gd name="T94" fmla="*/ 2147483646 w 352"/>
                  <a:gd name="T95" fmla="*/ 2147483646 h 502"/>
                  <a:gd name="T96" fmla="*/ 2147483646 w 352"/>
                  <a:gd name="T97" fmla="*/ 2147483646 h 502"/>
                  <a:gd name="T98" fmla="*/ 2147483646 w 352"/>
                  <a:gd name="T99" fmla="*/ 2147483646 h 502"/>
                  <a:gd name="T100" fmla="*/ 2147483646 w 352"/>
                  <a:gd name="T101" fmla="*/ 2147483646 h 502"/>
                  <a:gd name="T102" fmla="*/ 2147483646 w 352"/>
                  <a:gd name="T103" fmla="*/ 2147483646 h 502"/>
                  <a:gd name="T104" fmla="*/ 2147483646 w 352"/>
                  <a:gd name="T105" fmla="*/ 2147483646 h 502"/>
                  <a:gd name="T106" fmla="*/ 2147483646 w 352"/>
                  <a:gd name="T107" fmla="*/ 2147483646 h 502"/>
                  <a:gd name="T108" fmla="*/ 2147483646 w 352"/>
                  <a:gd name="T109" fmla="*/ 2147483646 h 50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352" h="502">
                    <a:moveTo>
                      <a:pt x="324" y="152"/>
                    </a:moveTo>
                    <a:lnTo>
                      <a:pt x="318" y="148"/>
                    </a:lnTo>
                    <a:lnTo>
                      <a:pt x="316" y="148"/>
                    </a:lnTo>
                    <a:lnTo>
                      <a:pt x="312" y="144"/>
                    </a:lnTo>
                    <a:lnTo>
                      <a:pt x="290" y="136"/>
                    </a:lnTo>
                    <a:lnTo>
                      <a:pt x="284" y="136"/>
                    </a:lnTo>
                    <a:lnTo>
                      <a:pt x="280" y="138"/>
                    </a:lnTo>
                    <a:lnTo>
                      <a:pt x="270" y="122"/>
                    </a:lnTo>
                    <a:lnTo>
                      <a:pt x="272" y="120"/>
                    </a:lnTo>
                    <a:lnTo>
                      <a:pt x="278" y="112"/>
                    </a:lnTo>
                    <a:lnTo>
                      <a:pt x="278" y="104"/>
                    </a:lnTo>
                    <a:lnTo>
                      <a:pt x="278" y="102"/>
                    </a:lnTo>
                    <a:lnTo>
                      <a:pt x="282" y="96"/>
                    </a:lnTo>
                    <a:lnTo>
                      <a:pt x="280" y="94"/>
                    </a:lnTo>
                    <a:lnTo>
                      <a:pt x="268" y="92"/>
                    </a:lnTo>
                    <a:lnTo>
                      <a:pt x="246" y="88"/>
                    </a:lnTo>
                    <a:lnTo>
                      <a:pt x="234" y="76"/>
                    </a:lnTo>
                    <a:lnTo>
                      <a:pt x="230" y="68"/>
                    </a:lnTo>
                    <a:lnTo>
                      <a:pt x="228" y="64"/>
                    </a:lnTo>
                    <a:lnTo>
                      <a:pt x="234" y="48"/>
                    </a:lnTo>
                    <a:lnTo>
                      <a:pt x="234" y="36"/>
                    </a:lnTo>
                    <a:lnTo>
                      <a:pt x="234" y="32"/>
                    </a:lnTo>
                    <a:lnTo>
                      <a:pt x="228" y="40"/>
                    </a:lnTo>
                    <a:lnTo>
                      <a:pt x="226" y="40"/>
                    </a:lnTo>
                    <a:lnTo>
                      <a:pt x="226" y="42"/>
                    </a:lnTo>
                    <a:lnTo>
                      <a:pt x="224" y="40"/>
                    </a:lnTo>
                    <a:lnTo>
                      <a:pt x="222" y="40"/>
                    </a:lnTo>
                    <a:lnTo>
                      <a:pt x="210" y="30"/>
                    </a:lnTo>
                    <a:lnTo>
                      <a:pt x="208" y="28"/>
                    </a:lnTo>
                    <a:lnTo>
                      <a:pt x="208" y="26"/>
                    </a:lnTo>
                    <a:lnTo>
                      <a:pt x="206" y="8"/>
                    </a:lnTo>
                    <a:lnTo>
                      <a:pt x="200" y="0"/>
                    </a:lnTo>
                    <a:lnTo>
                      <a:pt x="188" y="0"/>
                    </a:lnTo>
                    <a:lnTo>
                      <a:pt x="180" y="14"/>
                    </a:lnTo>
                    <a:lnTo>
                      <a:pt x="180" y="16"/>
                    </a:lnTo>
                    <a:lnTo>
                      <a:pt x="178" y="16"/>
                    </a:lnTo>
                    <a:lnTo>
                      <a:pt x="160" y="12"/>
                    </a:lnTo>
                    <a:lnTo>
                      <a:pt x="156" y="30"/>
                    </a:lnTo>
                    <a:lnTo>
                      <a:pt x="156" y="48"/>
                    </a:lnTo>
                    <a:lnTo>
                      <a:pt x="146" y="64"/>
                    </a:lnTo>
                    <a:lnTo>
                      <a:pt x="146" y="66"/>
                    </a:lnTo>
                    <a:lnTo>
                      <a:pt x="144" y="66"/>
                    </a:lnTo>
                    <a:lnTo>
                      <a:pt x="142" y="66"/>
                    </a:lnTo>
                    <a:lnTo>
                      <a:pt x="130" y="68"/>
                    </a:lnTo>
                    <a:lnTo>
                      <a:pt x="118" y="76"/>
                    </a:lnTo>
                    <a:lnTo>
                      <a:pt x="118" y="78"/>
                    </a:lnTo>
                    <a:lnTo>
                      <a:pt x="116" y="78"/>
                    </a:lnTo>
                    <a:lnTo>
                      <a:pt x="114" y="78"/>
                    </a:lnTo>
                    <a:lnTo>
                      <a:pt x="92" y="70"/>
                    </a:lnTo>
                    <a:lnTo>
                      <a:pt x="90" y="78"/>
                    </a:lnTo>
                    <a:lnTo>
                      <a:pt x="90" y="80"/>
                    </a:lnTo>
                    <a:lnTo>
                      <a:pt x="80" y="96"/>
                    </a:lnTo>
                    <a:lnTo>
                      <a:pt x="76" y="100"/>
                    </a:lnTo>
                    <a:lnTo>
                      <a:pt x="74" y="100"/>
                    </a:lnTo>
                    <a:lnTo>
                      <a:pt x="64" y="100"/>
                    </a:lnTo>
                    <a:lnTo>
                      <a:pt x="50" y="94"/>
                    </a:lnTo>
                    <a:lnTo>
                      <a:pt x="48" y="92"/>
                    </a:lnTo>
                    <a:lnTo>
                      <a:pt x="48" y="90"/>
                    </a:lnTo>
                    <a:lnTo>
                      <a:pt x="46" y="72"/>
                    </a:lnTo>
                    <a:lnTo>
                      <a:pt x="42" y="56"/>
                    </a:lnTo>
                    <a:lnTo>
                      <a:pt x="38" y="52"/>
                    </a:lnTo>
                    <a:lnTo>
                      <a:pt x="34" y="64"/>
                    </a:lnTo>
                    <a:lnTo>
                      <a:pt x="24" y="76"/>
                    </a:lnTo>
                    <a:lnTo>
                      <a:pt x="16" y="96"/>
                    </a:lnTo>
                    <a:lnTo>
                      <a:pt x="14" y="96"/>
                    </a:lnTo>
                    <a:lnTo>
                      <a:pt x="8" y="108"/>
                    </a:lnTo>
                    <a:lnTo>
                      <a:pt x="6" y="114"/>
                    </a:lnTo>
                    <a:lnTo>
                      <a:pt x="0" y="122"/>
                    </a:lnTo>
                    <a:lnTo>
                      <a:pt x="6" y="140"/>
                    </a:lnTo>
                    <a:lnTo>
                      <a:pt x="30" y="168"/>
                    </a:lnTo>
                    <a:lnTo>
                      <a:pt x="38" y="184"/>
                    </a:lnTo>
                    <a:lnTo>
                      <a:pt x="38" y="186"/>
                    </a:lnTo>
                    <a:lnTo>
                      <a:pt x="36" y="188"/>
                    </a:lnTo>
                    <a:lnTo>
                      <a:pt x="30" y="196"/>
                    </a:lnTo>
                    <a:lnTo>
                      <a:pt x="28" y="196"/>
                    </a:lnTo>
                    <a:lnTo>
                      <a:pt x="12" y="200"/>
                    </a:lnTo>
                    <a:lnTo>
                      <a:pt x="14" y="212"/>
                    </a:lnTo>
                    <a:lnTo>
                      <a:pt x="26" y="220"/>
                    </a:lnTo>
                    <a:lnTo>
                      <a:pt x="42" y="224"/>
                    </a:lnTo>
                    <a:lnTo>
                      <a:pt x="48" y="240"/>
                    </a:lnTo>
                    <a:lnTo>
                      <a:pt x="44" y="268"/>
                    </a:lnTo>
                    <a:lnTo>
                      <a:pt x="38" y="280"/>
                    </a:lnTo>
                    <a:lnTo>
                      <a:pt x="38" y="284"/>
                    </a:lnTo>
                    <a:lnTo>
                      <a:pt x="36" y="284"/>
                    </a:lnTo>
                    <a:lnTo>
                      <a:pt x="16" y="286"/>
                    </a:lnTo>
                    <a:lnTo>
                      <a:pt x="16" y="294"/>
                    </a:lnTo>
                    <a:lnTo>
                      <a:pt x="10" y="312"/>
                    </a:lnTo>
                    <a:lnTo>
                      <a:pt x="8" y="332"/>
                    </a:lnTo>
                    <a:lnTo>
                      <a:pt x="12" y="344"/>
                    </a:lnTo>
                    <a:lnTo>
                      <a:pt x="36" y="358"/>
                    </a:lnTo>
                    <a:lnTo>
                      <a:pt x="38" y="360"/>
                    </a:lnTo>
                    <a:lnTo>
                      <a:pt x="48" y="376"/>
                    </a:lnTo>
                    <a:lnTo>
                      <a:pt x="48" y="378"/>
                    </a:lnTo>
                    <a:lnTo>
                      <a:pt x="48" y="380"/>
                    </a:lnTo>
                    <a:lnTo>
                      <a:pt x="34" y="408"/>
                    </a:lnTo>
                    <a:lnTo>
                      <a:pt x="32" y="416"/>
                    </a:lnTo>
                    <a:lnTo>
                      <a:pt x="24" y="434"/>
                    </a:lnTo>
                    <a:lnTo>
                      <a:pt x="20" y="448"/>
                    </a:lnTo>
                    <a:lnTo>
                      <a:pt x="20" y="450"/>
                    </a:lnTo>
                    <a:lnTo>
                      <a:pt x="14" y="456"/>
                    </a:lnTo>
                    <a:lnTo>
                      <a:pt x="12" y="462"/>
                    </a:lnTo>
                    <a:lnTo>
                      <a:pt x="12" y="464"/>
                    </a:lnTo>
                    <a:lnTo>
                      <a:pt x="12" y="466"/>
                    </a:lnTo>
                    <a:lnTo>
                      <a:pt x="14" y="468"/>
                    </a:lnTo>
                    <a:lnTo>
                      <a:pt x="22" y="476"/>
                    </a:lnTo>
                    <a:lnTo>
                      <a:pt x="26" y="482"/>
                    </a:lnTo>
                    <a:lnTo>
                      <a:pt x="28" y="484"/>
                    </a:lnTo>
                    <a:lnTo>
                      <a:pt x="28" y="488"/>
                    </a:lnTo>
                    <a:lnTo>
                      <a:pt x="30" y="492"/>
                    </a:lnTo>
                    <a:lnTo>
                      <a:pt x="36" y="496"/>
                    </a:lnTo>
                    <a:lnTo>
                      <a:pt x="66" y="502"/>
                    </a:lnTo>
                    <a:lnTo>
                      <a:pt x="80" y="500"/>
                    </a:lnTo>
                    <a:lnTo>
                      <a:pt x="94" y="496"/>
                    </a:lnTo>
                    <a:lnTo>
                      <a:pt x="108" y="492"/>
                    </a:lnTo>
                    <a:lnTo>
                      <a:pt x="122" y="492"/>
                    </a:lnTo>
                    <a:lnTo>
                      <a:pt x="122" y="486"/>
                    </a:lnTo>
                    <a:lnTo>
                      <a:pt x="114" y="464"/>
                    </a:lnTo>
                    <a:lnTo>
                      <a:pt x="112" y="464"/>
                    </a:lnTo>
                    <a:lnTo>
                      <a:pt x="114" y="464"/>
                    </a:lnTo>
                    <a:lnTo>
                      <a:pt x="158" y="400"/>
                    </a:lnTo>
                    <a:lnTo>
                      <a:pt x="208" y="352"/>
                    </a:lnTo>
                    <a:lnTo>
                      <a:pt x="224" y="348"/>
                    </a:lnTo>
                    <a:lnTo>
                      <a:pt x="232" y="338"/>
                    </a:lnTo>
                    <a:lnTo>
                      <a:pt x="240" y="332"/>
                    </a:lnTo>
                    <a:lnTo>
                      <a:pt x="250" y="328"/>
                    </a:lnTo>
                    <a:lnTo>
                      <a:pt x="246" y="324"/>
                    </a:lnTo>
                    <a:lnTo>
                      <a:pt x="234" y="312"/>
                    </a:lnTo>
                    <a:lnTo>
                      <a:pt x="226" y="302"/>
                    </a:lnTo>
                    <a:lnTo>
                      <a:pt x="226" y="300"/>
                    </a:lnTo>
                    <a:lnTo>
                      <a:pt x="230" y="294"/>
                    </a:lnTo>
                    <a:lnTo>
                      <a:pt x="218" y="296"/>
                    </a:lnTo>
                    <a:lnTo>
                      <a:pt x="196" y="292"/>
                    </a:lnTo>
                    <a:lnTo>
                      <a:pt x="186" y="284"/>
                    </a:lnTo>
                    <a:lnTo>
                      <a:pt x="182" y="280"/>
                    </a:lnTo>
                    <a:lnTo>
                      <a:pt x="180" y="276"/>
                    </a:lnTo>
                    <a:lnTo>
                      <a:pt x="176" y="256"/>
                    </a:lnTo>
                    <a:lnTo>
                      <a:pt x="174" y="238"/>
                    </a:lnTo>
                    <a:lnTo>
                      <a:pt x="170" y="242"/>
                    </a:lnTo>
                    <a:lnTo>
                      <a:pt x="164" y="244"/>
                    </a:lnTo>
                    <a:lnTo>
                      <a:pt x="146" y="240"/>
                    </a:lnTo>
                    <a:lnTo>
                      <a:pt x="136" y="232"/>
                    </a:lnTo>
                    <a:lnTo>
                      <a:pt x="122" y="228"/>
                    </a:lnTo>
                    <a:lnTo>
                      <a:pt x="116" y="228"/>
                    </a:lnTo>
                    <a:lnTo>
                      <a:pt x="110" y="226"/>
                    </a:lnTo>
                    <a:lnTo>
                      <a:pt x="104" y="224"/>
                    </a:lnTo>
                    <a:lnTo>
                      <a:pt x="98" y="218"/>
                    </a:lnTo>
                    <a:lnTo>
                      <a:pt x="96" y="214"/>
                    </a:lnTo>
                    <a:lnTo>
                      <a:pt x="96" y="210"/>
                    </a:lnTo>
                    <a:lnTo>
                      <a:pt x="96" y="206"/>
                    </a:lnTo>
                    <a:lnTo>
                      <a:pt x="98" y="202"/>
                    </a:lnTo>
                    <a:lnTo>
                      <a:pt x="102" y="200"/>
                    </a:lnTo>
                    <a:lnTo>
                      <a:pt x="110" y="192"/>
                    </a:lnTo>
                    <a:lnTo>
                      <a:pt x="118" y="180"/>
                    </a:lnTo>
                    <a:lnTo>
                      <a:pt x="116" y="176"/>
                    </a:lnTo>
                    <a:lnTo>
                      <a:pt x="114" y="170"/>
                    </a:lnTo>
                    <a:lnTo>
                      <a:pt x="112" y="164"/>
                    </a:lnTo>
                    <a:lnTo>
                      <a:pt x="114" y="160"/>
                    </a:lnTo>
                    <a:lnTo>
                      <a:pt x="114" y="158"/>
                    </a:lnTo>
                    <a:lnTo>
                      <a:pt x="116" y="156"/>
                    </a:lnTo>
                    <a:lnTo>
                      <a:pt x="120" y="152"/>
                    </a:lnTo>
                    <a:lnTo>
                      <a:pt x="134" y="148"/>
                    </a:lnTo>
                    <a:lnTo>
                      <a:pt x="136" y="142"/>
                    </a:lnTo>
                    <a:lnTo>
                      <a:pt x="138" y="140"/>
                    </a:lnTo>
                    <a:lnTo>
                      <a:pt x="150" y="140"/>
                    </a:lnTo>
                    <a:lnTo>
                      <a:pt x="148" y="140"/>
                    </a:lnTo>
                    <a:lnTo>
                      <a:pt x="142" y="136"/>
                    </a:lnTo>
                    <a:lnTo>
                      <a:pt x="140" y="132"/>
                    </a:lnTo>
                    <a:lnTo>
                      <a:pt x="140" y="128"/>
                    </a:lnTo>
                    <a:lnTo>
                      <a:pt x="142" y="122"/>
                    </a:lnTo>
                    <a:lnTo>
                      <a:pt x="148" y="118"/>
                    </a:lnTo>
                    <a:lnTo>
                      <a:pt x="154" y="116"/>
                    </a:lnTo>
                    <a:lnTo>
                      <a:pt x="160" y="116"/>
                    </a:lnTo>
                    <a:lnTo>
                      <a:pt x="166" y="118"/>
                    </a:lnTo>
                    <a:lnTo>
                      <a:pt x="172" y="120"/>
                    </a:lnTo>
                    <a:lnTo>
                      <a:pt x="190" y="134"/>
                    </a:lnTo>
                    <a:lnTo>
                      <a:pt x="208" y="134"/>
                    </a:lnTo>
                    <a:lnTo>
                      <a:pt x="214" y="138"/>
                    </a:lnTo>
                    <a:lnTo>
                      <a:pt x="214" y="144"/>
                    </a:lnTo>
                    <a:lnTo>
                      <a:pt x="214" y="150"/>
                    </a:lnTo>
                    <a:lnTo>
                      <a:pt x="210" y="152"/>
                    </a:lnTo>
                    <a:lnTo>
                      <a:pt x="206" y="152"/>
                    </a:lnTo>
                    <a:lnTo>
                      <a:pt x="204" y="154"/>
                    </a:lnTo>
                    <a:lnTo>
                      <a:pt x="202" y="160"/>
                    </a:lnTo>
                    <a:lnTo>
                      <a:pt x="210" y="180"/>
                    </a:lnTo>
                    <a:lnTo>
                      <a:pt x="218" y="170"/>
                    </a:lnTo>
                    <a:lnTo>
                      <a:pt x="226" y="168"/>
                    </a:lnTo>
                    <a:lnTo>
                      <a:pt x="230" y="168"/>
                    </a:lnTo>
                    <a:lnTo>
                      <a:pt x="234" y="172"/>
                    </a:lnTo>
                    <a:lnTo>
                      <a:pt x="236" y="180"/>
                    </a:lnTo>
                    <a:lnTo>
                      <a:pt x="240" y="190"/>
                    </a:lnTo>
                    <a:lnTo>
                      <a:pt x="242" y="202"/>
                    </a:lnTo>
                    <a:lnTo>
                      <a:pt x="246" y="210"/>
                    </a:lnTo>
                    <a:lnTo>
                      <a:pt x="252" y="220"/>
                    </a:lnTo>
                    <a:lnTo>
                      <a:pt x="264" y="236"/>
                    </a:lnTo>
                    <a:lnTo>
                      <a:pt x="268" y="248"/>
                    </a:lnTo>
                    <a:lnTo>
                      <a:pt x="300" y="244"/>
                    </a:lnTo>
                    <a:lnTo>
                      <a:pt x="314" y="236"/>
                    </a:lnTo>
                    <a:lnTo>
                      <a:pt x="326" y="220"/>
                    </a:lnTo>
                    <a:lnTo>
                      <a:pt x="332" y="204"/>
                    </a:lnTo>
                    <a:lnTo>
                      <a:pt x="336" y="188"/>
                    </a:lnTo>
                    <a:lnTo>
                      <a:pt x="336" y="186"/>
                    </a:lnTo>
                    <a:lnTo>
                      <a:pt x="336" y="184"/>
                    </a:lnTo>
                    <a:lnTo>
                      <a:pt x="338" y="184"/>
                    </a:lnTo>
                    <a:lnTo>
                      <a:pt x="350" y="176"/>
                    </a:lnTo>
                    <a:lnTo>
                      <a:pt x="352" y="176"/>
                    </a:lnTo>
                    <a:lnTo>
                      <a:pt x="350" y="174"/>
                    </a:lnTo>
                    <a:lnTo>
                      <a:pt x="330" y="168"/>
                    </a:lnTo>
                    <a:lnTo>
                      <a:pt x="326" y="156"/>
                    </a:lnTo>
                    <a:lnTo>
                      <a:pt x="324" y="1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49" name="河南"/>
              <p:cNvSpPr>
                <a:spLocks/>
              </p:cNvSpPr>
              <p:nvPr/>
            </p:nvSpPr>
            <p:spPr bwMode="auto">
              <a:xfrm>
                <a:off x="5617229" y="2830201"/>
                <a:ext cx="662589" cy="656055"/>
              </a:xfrm>
              <a:custGeom>
                <a:avLst/>
                <a:gdLst>
                  <a:gd name="T0" fmla="*/ 2147483646 w 370"/>
                  <a:gd name="T1" fmla="*/ 2147483646 h 366"/>
                  <a:gd name="T2" fmla="*/ 0 w 370"/>
                  <a:gd name="T3" fmla="*/ 2147483646 h 366"/>
                  <a:gd name="T4" fmla="*/ 2147483646 w 370"/>
                  <a:gd name="T5" fmla="*/ 2147483646 h 366"/>
                  <a:gd name="T6" fmla="*/ 2147483646 w 370"/>
                  <a:gd name="T7" fmla="*/ 2147483646 h 366"/>
                  <a:gd name="T8" fmla="*/ 2147483646 w 370"/>
                  <a:gd name="T9" fmla="*/ 2147483646 h 366"/>
                  <a:gd name="T10" fmla="*/ 2147483646 w 370"/>
                  <a:gd name="T11" fmla="*/ 2147483646 h 366"/>
                  <a:gd name="T12" fmla="*/ 2147483646 w 370"/>
                  <a:gd name="T13" fmla="*/ 2147483646 h 366"/>
                  <a:gd name="T14" fmla="*/ 2147483646 w 370"/>
                  <a:gd name="T15" fmla="*/ 2147483646 h 366"/>
                  <a:gd name="T16" fmla="*/ 2147483646 w 370"/>
                  <a:gd name="T17" fmla="*/ 2147483646 h 366"/>
                  <a:gd name="T18" fmla="*/ 2147483646 w 370"/>
                  <a:gd name="T19" fmla="*/ 2147483646 h 366"/>
                  <a:gd name="T20" fmla="*/ 2147483646 w 370"/>
                  <a:gd name="T21" fmla="*/ 2147483646 h 366"/>
                  <a:gd name="T22" fmla="*/ 2147483646 w 370"/>
                  <a:gd name="T23" fmla="*/ 2147483646 h 366"/>
                  <a:gd name="T24" fmla="*/ 2147483646 w 370"/>
                  <a:gd name="T25" fmla="*/ 2147483646 h 366"/>
                  <a:gd name="T26" fmla="*/ 2147483646 w 370"/>
                  <a:gd name="T27" fmla="*/ 2147483646 h 366"/>
                  <a:gd name="T28" fmla="*/ 2147483646 w 370"/>
                  <a:gd name="T29" fmla="*/ 2147483646 h 366"/>
                  <a:gd name="T30" fmla="*/ 2147483646 w 370"/>
                  <a:gd name="T31" fmla="*/ 2147483646 h 366"/>
                  <a:gd name="T32" fmla="*/ 2147483646 w 370"/>
                  <a:gd name="T33" fmla="*/ 2147483646 h 366"/>
                  <a:gd name="T34" fmla="*/ 2147483646 w 370"/>
                  <a:gd name="T35" fmla="*/ 2147483646 h 366"/>
                  <a:gd name="T36" fmla="*/ 2147483646 w 370"/>
                  <a:gd name="T37" fmla="*/ 2147483646 h 366"/>
                  <a:gd name="T38" fmla="*/ 2147483646 w 370"/>
                  <a:gd name="T39" fmla="*/ 2147483646 h 366"/>
                  <a:gd name="T40" fmla="*/ 2147483646 w 370"/>
                  <a:gd name="T41" fmla="*/ 2147483646 h 366"/>
                  <a:gd name="T42" fmla="*/ 2147483646 w 370"/>
                  <a:gd name="T43" fmla="*/ 2147483646 h 366"/>
                  <a:gd name="T44" fmla="*/ 2147483646 w 370"/>
                  <a:gd name="T45" fmla="*/ 2147483646 h 366"/>
                  <a:gd name="T46" fmla="*/ 2147483646 w 370"/>
                  <a:gd name="T47" fmla="*/ 2147483646 h 366"/>
                  <a:gd name="T48" fmla="*/ 2147483646 w 370"/>
                  <a:gd name="T49" fmla="*/ 2147483646 h 366"/>
                  <a:gd name="T50" fmla="*/ 2147483646 w 370"/>
                  <a:gd name="T51" fmla="*/ 2147483646 h 366"/>
                  <a:gd name="T52" fmla="*/ 2147483646 w 370"/>
                  <a:gd name="T53" fmla="*/ 2147483646 h 366"/>
                  <a:gd name="T54" fmla="*/ 2147483646 w 370"/>
                  <a:gd name="T55" fmla="*/ 2147483646 h 366"/>
                  <a:gd name="T56" fmla="*/ 2147483646 w 370"/>
                  <a:gd name="T57" fmla="*/ 2147483646 h 366"/>
                  <a:gd name="T58" fmla="*/ 2147483646 w 370"/>
                  <a:gd name="T59" fmla="*/ 2147483646 h 366"/>
                  <a:gd name="T60" fmla="*/ 2147483646 w 370"/>
                  <a:gd name="T61" fmla="*/ 2147483646 h 366"/>
                  <a:gd name="T62" fmla="*/ 2147483646 w 370"/>
                  <a:gd name="T63" fmla="*/ 2147483646 h 366"/>
                  <a:gd name="T64" fmla="*/ 2147483646 w 370"/>
                  <a:gd name="T65" fmla="*/ 2147483646 h 366"/>
                  <a:gd name="T66" fmla="*/ 2147483646 w 370"/>
                  <a:gd name="T67" fmla="*/ 2147483646 h 366"/>
                  <a:gd name="T68" fmla="*/ 2147483646 w 370"/>
                  <a:gd name="T69" fmla="*/ 2147483646 h 366"/>
                  <a:gd name="T70" fmla="*/ 2147483646 w 370"/>
                  <a:gd name="T71" fmla="*/ 2147483646 h 366"/>
                  <a:gd name="T72" fmla="*/ 2147483646 w 370"/>
                  <a:gd name="T73" fmla="*/ 2147483646 h 366"/>
                  <a:gd name="T74" fmla="*/ 2147483646 w 370"/>
                  <a:gd name="T75" fmla="*/ 2147483646 h 366"/>
                  <a:gd name="T76" fmla="*/ 2147483646 w 370"/>
                  <a:gd name="T77" fmla="*/ 2147483646 h 366"/>
                  <a:gd name="T78" fmla="*/ 2147483646 w 370"/>
                  <a:gd name="T79" fmla="*/ 2147483646 h 366"/>
                  <a:gd name="T80" fmla="*/ 2147483646 w 370"/>
                  <a:gd name="T81" fmla="*/ 2147483646 h 366"/>
                  <a:gd name="T82" fmla="*/ 2147483646 w 370"/>
                  <a:gd name="T83" fmla="*/ 2147483646 h 366"/>
                  <a:gd name="T84" fmla="*/ 2147483646 w 370"/>
                  <a:gd name="T85" fmla="*/ 2147483646 h 366"/>
                  <a:gd name="T86" fmla="*/ 2147483646 w 370"/>
                  <a:gd name="T87" fmla="*/ 2147483646 h 366"/>
                  <a:gd name="T88" fmla="*/ 2147483646 w 370"/>
                  <a:gd name="T89" fmla="*/ 2147483646 h 366"/>
                  <a:gd name="T90" fmla="*/ 2147483646 w 370"/>
                  <a:gd name="T91" fmla="*/ 2147483646 h 366"/>
                  <a:gd name="T92" fmla="*/ 2147483646 w 370"/>
                  <a:gd name="T93" fmla="*/ 2147483646 h 366"/>
                  <a:gd name="T94" fmla="*/ 2147483646 w 370"/>
                  <a:gd name="T95" fmla="*/ 0 h 366"/>
                  <a:gd name="T96" fmla="*/ 2147483646 w 370"/>
                  <a:gd name="T97" fmla="*/ 2147483646 h 366"/>
                  <a:gd name="T98" fmla="*/ 2147483646 w 370"/>
                  <a:gd name="T99" fmla="*/ 2147483646 h 366"/>
                  <a:gd name="T100" fmla="*/ 2147483646 w 370"/>
                  <a:gd name="T101" fmla="*/ 2147483646 h 366"/>
                  <a:gd name="T102" fmla="*/ 2147483646 w 370"/>
                  <a:gd name="T103" fmla="*/ 2147483646 h 366"/>
                  <a:gd name="T104" fmla="*/ 2147483646 w 370"/>
                  <a:gd name="T105" fmla="*/ 2147483646 h 366"/>
                  <a:gd name="T106" fmla="*/ 2147483646 w 370"/>
                  <a:gd name="T107" fmla="*/ 2147483646 h 366"/>
                  <a:gd name="T108" fmla="*/ 2147483646 w 370"/>
                  <a:gd name="T109" fmla="*/ 2147483646 h 36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370" h="366">
                    <a:moveTo>
                      <a:pt x="82" y="120"/>
                    </a:moveTo>
                    <a:lnTo>
                      <a:pt x="80" y="120"/>
                    </a:lnTo>
                    <a:lnTo>
                      <a:pt x="20" y="146"/>
                    </a:lnTo>
                    <a:lnTo>
                      <a:pt x="2" y="162"/>
                    </a:lnTo>
                    <a:lnTo>
                      <a:pt x="0" y="182"/>
                    </a:lnTo>
                    <a:lnTo>
                      <a:pt x="2" y="196"/>
                    </a:lnTo>
                    <a:lnTo>
                      <a:pt x="4" y="206"/>
                    </a:lnTo>
                    <a:lnTo>
                      <a:pt x="10" y="210"/>
                    </a:lnTo>
                    <a:lnTo>
                      <a:pt x="28" y="222"/>
                    </a:lnTo>
                    <a:lnTo>
                      <a:pt x="30" y="222"/>
                    </a:lnTo>
                    <a:lnTo>
                      <a:pt x="34" y="252"/>
                    </a:lnTo>
                    <a:lnTo>
                      <a:pt x="54" y="276"/>
                    </a:lnTo>
                    <a:lnTo>
                      <a:pt x="60" y="282"/>
                    </a:lnTo>
                    <a:lnTo>
                      <a:pt x="66" y="286"/>
                    </a:lnTo>
                    <a:lnTo>
                      <a:pt x="82" y="290"/>
                    </a:lnTo>
                    <a:lnTo>
                      <a:pt x="86" y="290"/>
                    </a:lnTo>
                    <a:lnTo>
                      <a:pt x="92" y="296"/>
                    </a:lnTo>
                    <a:lnTo>
                      <a:pt x="104" y="300"/>
                    </a:lnTo>
                    <a:lnTo>
                      <a:pt x="152" y="302"/>
                    </a:lnTo>
                    <a:lnTo>
                      <a:pt x="194" y="304"/>
                    </a:lnTo>
                    <a:lnTo>
                      <a:pt x="204" y="306"/>
                    </a:lnTo>
                    <a:lnTo>
                      <a:pt x="210" y="310"/>
                    </a:lnTo>
                    <a:lnTo>
                      <a:pt x="214" y="312"/>
                    </a:lnTo>
                    <a:lnTo>
                      <a:pt x="214" y="318"/>
                    </a:lnTo>
                    <a:lnTo>
                      <a:pt x="214" y="332"/>
                    </a:lnTo>
                    <a:lnTo>
                      <a:pt x="214" y="342"/>
                    </a:lnTo>
                    <a:lnTo>
                      <a:pt x="216" y="346"/>
                    </a:lnTo>
                    <a:lnTo>
                      <a:pt x="234" y="342"/>
                    </a:lnTo>
                    <a:lnTo>
                      <a:pt x="242" y="340"/>
                    </a:lnTo>
                    <a:lnTo>
                      <a:pt x="250" y="338"/>
                    </a:lnTo>
                    <a:lnTo>
                      <a:pt x="256" y="340"/>
                    </a:lnTo>
                    <a:lnTo>
                      <a:pt x="258" y="342"/>
                    </a:lnTo>
                    <a:lnTo>
                      <a:pt x="266" y="350"/>
                    </a:lnTo>
                    <a:lnTo>
                      <a:pt x="278" y="362"/>
                    </a:lnTo>
                    <a:lnTo>
                      <a:pt x="280" y="364"/>
                    </a:lnTo>
                    <a:lnTo>
                      <a:pt x="282" y="366"/>
                    </a:lnTo>
                    <a:lnTo>
                      <a:pt x="290" y="360"/>
                    </a:lnTo>
                    <a:lnTo>
                      <a:pt x="298" y="350"/>
                    </a:lnTo>
                    <a:lnTo>
                      <a:pt x="300" y="348"/>
                    </a:lnTo>
                    <a:lnTo>
                      <a:pt x="314" y="358"/>
                    </a:lnTo>
                    <a:lnTo>
                      <a:pt x="324" y="350"/>
                    </a:lnTo>
                    <a:lnTo>
                      <a:pt x="326" y="342"/>
                    </a:lnTo>
                    <a:lnTo>
                      <a:pt x="330" y="338"/>
                    </a:lnTo>
                    <a:lnTo>
                      <a:pt x="334" y="334"/>
                    </a:lnTo>
                    <a:lnTo>
                      <a:pt x="342" y="332"/>
                    </a:lnTo>
                    <a:lnTo>
                      <a:pt x="346" y="330"/>
                    </a:lnTo>
                    <a:lnTo>
                      <a:pt x="344" y="328"/>
                    </a:lnTo>
                    <a:lnTo>
                      <a:pt x="342" y="326"/>
                    </a:lnTo>
                    <a:lnTo>
                      <a:pt x="344" y="306"/>
                    </a:lnTo>
                    <a:lnTo>
                      <a:pt x="338" y="300"/>
                    </a:lnTo>
                    <a:lnTo>
                      <a:pt x="334" y="296"/>
                    </a:lnTo>
                    <a:lnTo>
                      <a:pt x="328" y="294"/>
                    </a:lnTo>
                    <a:lnTo>
                      <a:pt x="320" y="294"/>
                    </a:lnTo>
                    <a:lnTo>
                      <a:pt x="310" y="296"/>
                    </a:lnTo>
                    <a:lnTo>
                      <a:pt x="306" y="296"/>
                    </a:lnTo>
                    <a:lnTo>
                      <a:pt x="302" y="294"/>
                    </a:lnTo>
                    <a:lnTo>
                      <a:pt x="302" y="290"/>
                    </a:lnTo>
                    <a:lnTo>
                      <a:pt x="302" y="286"/>
                    </a:lnTo>
                    <a:lnTo>
                      <a:pt x="292" y="272"/>
                    </a:lnTo>
                    <a:lnTo>
                      <a:pt x="282" y="262"/>
                    </a:lnTo>
                    <a:lnTo>
                      <a:pt x="278" y="256"/>
                    </a:lnTo>
                    <a:lnTo>
                      <a:pt x="274" y="250"/>
                    </a:lnTo>
                    <a:lnTo>
                      <a:pt x="272" y="244"/>
                    </a:lnTo>
                    <a:lnTo>
                      <a:pt x="274" y="238"/>
                    </a:lnTo>
                    <a:lnTo>
                      <a:pt x="274" y="236"/>
                    </a:lnTo>
                    <a:lnTo>
                      <a:pt x="298" y="240"/>
                    </a:lnTo>
                    <a:lnTo>
                      <a:pt x="296" y="226"/>
                    </a:lnTo>
                    <a:lnTo>
                      <a:pt x="296" y="216"/>
                    </a:lnTo>
                    <a:lnTo>
                      <a:pt x="298" y="212"/>
                    </a:lnTo>
                    <a:lnTo>
                      <a:pt x="300" y="210"/>
                    </a:lnTo>
                    <a:lnTo>
                      <a:pt x="304" y="206"/>
                    </a:lnTo>
                    <a:lnTo>
                      <a:pt x="310" y="204"/>
                    </a:lnTo>
                    <a:lnTo>
                      <a:pt x="318" y="200"/>
                    </a:lnTo>
                    <a:lnTo>
                      <a:pt x="318" y="196"/>
                    </a:lnTo>
                    <a:lnTo>
                      <a:pt x="312" y="178"/>
                    </a:lnTo>
                    <a:lnTo>
                      <a:pt x="312" y="170"/>
                    </a:lnTo>
                    <a:lnTo>
                      <a:pt x="312" y="166"/>
                    </a:lnTo>
                    <a:lnTo>
                      <a:pt x="318" y="162"/>
                    </a:lnTo>
                    <a:lnTo>
                      <a:pt x="324" y="162"/>
                    </a:lnTo>
                    <a:lnTo>
                      <a:pt x="338" y="166"/>
                    </a:lnTo>
                    <a:lnTo>
                      <a:pt x="340" y="166"/>
                    </a:lnTo>
                    <a:lnTo>
                      <a:pt x="340" y="168"/>
                    </a:lnTo>
                    <a:lnTo>
                      <a:pt x="356" y="186"/>
                    </a:lnTo>
                    <a:lnTo>
                      <a:pt x="370" y="162"/>
                    </a:lnTo>
                    <a:lnTo>
                      <a:pt x="356" y="140"/>
                    </a:lnTo>
                    <a:lnTo>
                      <a:pt x="348" y="128"/>
                    </a:lnTo>
                    <a:lnTo>
                      <a:pt x="336" y="136"/>
                    </a:lnTo>
                    <a:lnTo>
                      <a:pt x="334" y="134"/>
                    </a:lnTo>
                    <a:lnTo>
                      <a:pt x="302" y="126"/>
                    </a:lnTo>
                    <a:lnTo>
                      <a:pt x="292" y="122"/>
                    </a:lnTo>
                    <a:lnTo>
                      <a:pt x="286" y="116"/>
                    </a:lnTo>
                    <a:lnTo>
                      <a:pt x="280" y="110"/>
                    </a:lnTo>
                    <a:lnTo>
                      <a:pt x="278" y="106"/>
                    </a:lnTo>
                    <a:lnTo>
                      <a:pt x="260" y="96"/>
                    </a:lnTo>
                    <a:lnTo>
                      <a:pt x="260" y="78"/>
                    </a:lnTo>
                    <a:lnTo>
                      <a:pt x="294" y="58"/>
                    </a:lnTo>
                    <a:lnTo>
                      <a:pt x="292" y="44"/>
                    </a:lnTo>
                    <a:lnTo>
                      <a:pt x="286" y="30"/>
                    </a:lnTo>
                    <a:lnTo>
                      <a:pt x="282" y="18"/>
                    </a:lnTo>
                    <a:lnTo>
                      <a:pt x="258" y="22"/>
                    </a:lnTo>
                    <a:lnTo>
                      <a:pt x="242" y="26"/>
                    </a:lnTo>
                    <a:lnTo>
                      <a:pt x="226" y="28"/>
                    </a:lnTo>
                    <a:lnTo>
                      <a:pt x="200" y="22"/>
                    </a:lnTo>
                    <a:lnTo>
                      <a:pt x="200" y="14"/>
                    </a:lnTo>
                    <a:lnTo>
                      <a:pt x="196" y="14"/>
                    </a:lnTo>
                    <a:lnTo>
                      <a:pt x="190" y="10"/>
                    </a:lnTo>
                    <a:lnTo>
                      <a:pt x="188" y="6"/>
                    </a:lnTo>
                    <a:lnTo>
                      <a:pt x="186" y="2"/>
                    </a:lnTo>
                    <a:lnTo>
                      <a:pt x="186" y="0"/>
                    </a:lnTo>
                    <a:lnTo>
                      <a:pt x="184" y="22"/>
                    </a:lnTo>
                    <a:lnTo>
                      <a:pt x="182" y="28"/>
                    </a:lnTo>
                    <a:lnTo>
                      <a:pt x="180" y="34"/>
                    </a:lnTo>
                    <a:lnTo>
                      <a:pt x="182" y="36"/>
                    </a:lnTo>
                    <a:lnTo>
                      <a:pt x="184" y="40"/>
                    </a:lnTo>
                    <a:lnTo>
                      <a:pt x="184" y="46"/>
                    </a:lnTo>
                    <a:lnTo>
                      <a:pt x="182" y="50"/>
                    </a:lnTo>
                    <a:lnTo>
                      <a:pt x="180" y="54"/>
                    </a:lnTo>
                    <a:lnTo>
                      <a:pt x="184" y="68"/>
                    </a:lnTo>
                    <a:lnTo>
                      <a:pt x="182" y="68"/>
                    </a:lnTo>
                    <a:lnTo>
                      <a:pt x="182" y="70"/>
                    </a:lnTo>
                    <a:lnTo>
                      <a:pt x="172" y="78"/>
                    </a:lnTo>
                    <a:lnTo>
                      <a:pt x="172" y="96"/>
                    </a:lnTo>
                    <a:lnTo>
                      <a:pt x="170" y="98"/>
                    </a:lnTo>
                    <a:lnTo>
                      <a:pt x="148" y="106"/>
                    </a:lnTo>
                    <a:lnTo>
                      <a:pt x="132" y="110"/>
                    </a:lnTo>
                    <a:lnTo>
                      <a:pt x="98" y="106"/>
                    </a:lnTo>
                    <a:lnTo>
                      <a:pt x="82" y="120"/>
                    </a:lnTo>
                    <a:close/>
                  </a:path>
                </a:pathLst>
              </a:custGeom>
              <a:solidFill>
                <a:srgbClr val="458E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50" name="台湾"/>
              <p:cNvSpPr>
                <a:spLocks/>
              </p:cNvSpPr>
              <p:nvPr/>
            </p:nvSpPr>
            <p:spPr bwMode="auto">
              <a:xfrm>
                <a:off x="6863083" y="4230925"/>
                <a:ext cx="189755" cy="458617"/>
              </a:xfrm>
              <a:custGeom>
                <a:avLst/>
                <a:gdLst>
                  <a:gd name="T0" fmla="*/ 2147483646 w 106"/>
                  <a:gd name="T1" fmla="*/ 0 h 256"/>
                  <a:gd name="T2" fmla="*/ 2147483646 w 106"/>
                  <a:gd name="T3" fmla="*/ 0 h 256"/>
                  <a:gd name="T4" fmla="*/ 2147483646 w 106"/>
                  <a:gd name="T5" fmla="*/ 2147483646 h 256"/>
                  <a:gd name="T6" fmla="*/ 2147483646 w 106"/>
                  <a:gd name="T7" fmla="*/ 2147483646 h 256"/>
                  <a:gd name="T8" fmla="*/ 2147483646 w 106"/>
                  <a:gd name="T9" fmla="*/ 2147483646 h 256"/>
                  <a:gd name="T10" fmla="*/ 2147483646 w 106"/>
                  <a:gd name="T11" fmla="*/ 2147483646 h 256"/>
                  <a:gd name="T12" fmla="*/ 2147483646 w 106"/>
                  <a:gd name="T13" fmla="*/ 2147483646 h 256"/>
                  <a:gd name="T14" fmla="*/ 2147483646 w 106"/>
                  <a:gd name="T15" fmla="*/ 2147483646 h 256"/>
                  <a:gd name="T16" fmla="*/ 2147483646 w 106"/>
                  <a:gd name="T17" fmla="*/ 2147483646 h 256"/>
                  <a:gd name="T18" fmla="*/ 0 w 106"/>
                  <a:gd name="T19" fmla="*/ 2147483646 h 256"/>
                  <a:gd name="T20" fmla="*/ 2147483646 w 106"/>
                  <a:gd name="T21" fmla="*/ 2147483646 h 256"/>
                  <a:gd name="T22" fmla="*/ 2147483646 w 106"/>
                  <a:gd name="T23" fmla="*/ 2147483646 h 256"/>
                  <a:gd name="T24" fmla="*/ 2147483646 w 106"/>
                  <a:gd name="T25" fmla="*/ 2147483646 h 256"/>
                  <a:gd name="T26" fmla="*/ 2147483646 w 106"/>
                  <a:gd name="T27" fmla="*/ 2147483646 h 256"/>
                  <a:gd name="T28" fmla="*/ 2147483646 w 106"/>
                  <a:gd name="T29" fmla="*/ 2147483646 h 256"/>
                  <a:gd name="T30" fmla="*/ 2147483646 w 106"/>
                  <a:gd name="T31" fmla="*/ 2147483646 h 256"/>
                  <a:gd name="T32" fmla="*/ 2147483646 w 106"/>
                  <a:gd name="T33" fmla="*/ 2147483646 h 256"/>
                  <a:gd name="T34" fmla="*/ 2147483646 w 106"/>
                  <a:gd name="T35" fmla="*/ 2147483646 h 256"/>
                  <a:gd name="T36" fmla="*/ 2147483646 w 106"/>
                  <a:gd name="T37" fmla="*/ 2147483646 h 256"/>
                  <a:gd name="T38" fmla="*/ 2147483646 w 106"/>
                  <a:gd name="T39" fmla="*/ 2147483646 h 256"/>
                  <a:gd name="T40" fmla="*/ 2147483646 w 106"/>
                  <a:gd name="T41" fmla="*/ 2147483646 h 256"/>
                  <a:gd name="T42" fmla="*/ 2147483646 w 106"/>
                  <a:gd name="T43" fmla="*/ 2147483646 h 256"/>
                  <a:gd name="T44" fmla="*/ 2147483646 w 106"/>
                  <a:gd name="T45" fmla="*/ 2147483646 h 256"/>
                  <a:gd name="T46" fmla="*/ 2147483646 w 106"/>
                  <a:gd name="T47" fmla="*/ 2147483646 h 256"/>
                  <a:gd name="T48" fmla="*/ 2147483646 w 106"/>
                  <a:gd name="T49" fmla="*/ 2147483646 h 256"/>
                  <a:gd name="T50" fmla="*/ 2147483646 w 106"/>
                  <a:gd name="T51" fmla="*/ 2147483646 h 256"/>
                  <a:gd name="T52" fmla="*/ 2147483646 w 106"/>
                  <a:gd name="T53" fmla="*/ 2147483646 h 256"/>
                  <a:gd name="T54" fmla="*/ 2147483646 w 106"/>
                  <a:gd name="T55" fmla="*/ 2147483646 h 256"/>
                  <a:gd name="T56" fmla="*/ 2147483646 w 106"/>
                  <a:gd name="T57" fmla="*/ 2147483646 h 256"/>
                  <a:gd name="T58" fmla="*/ 2147483646 w 106"/>
                  <a:gd name="T59" fmla="*/ 2147483646 h 256"/>
                  <a:gd name="T60" fmla="*/ 2147483646 w 106"/>
                  <a:gd name="T61" fmla="*/ 2147483646 h 256"/>
                  <a:gd name="T62" fmla="*/ 2147483646 w 106"/>
                  <a:gd name="T63" fmla="*/ 2147483646 h 256"/>
                  <a:gd name="T64" fmla="*/ 2147483646 w 106"/>
                  <a:gd name="T65" fmla="*/ 2147483646 h 256"/>
                  <a:gd name="T66" fmla="*/ 2147483646 w 106"/>
                  <a:gd name="T67" fmla="*/ 2147483646 h 256"/>
                  <a:gd name="T68" fmla="*/ 2147483646 w 106"/>
                  <a:gd name="T69" fmla="*/ 2147483646 h 256"/>
                  <a:gd name="T70" fmla="*/ 2147483646 w 106"/>
                  <a:gd name="T71" fmla="*/ 2147483646 h 256"/>
                  <a:gd name="T72" fmla="*/ 2147483646 w 106"/>
                  <a:gd name="T73" fmla="*/ 2147483646 h 256"/>
                  <a:gd name="T74" fmla="*/ 2147483646 w 106"/>
                  <a:gd name="T75" fmla="*/ 2147483646 h 256"/>
                  <a:gd name="T76" fmla="*/ 2147483646 w 106"/>
                  <a:gd name="T77" fmla="*/ 2147483646 h 256"/>
                  <a:gd name="T78" fmla="*/ 2147483646 w 106"/>
                  <a:gd name="T79" fmla="*/ 2147483646 h 256"/>
                  <a:gd name="T80" fmla="*/ 2147483646 w 106"/>
                  <a:gd name="T81" fmla="*/ 2147483646 h 256"/>
                  <a:gd name="T82" fmla="*/ 2147483646 w 106"/>
                  <a:gd name="T83" fmla="*/ 2147483646 h 256"/>
                  <a:gd name="T84" fmla="*/ 2147483646 w 106"/>
                  <a:gd name="T85" fmla="*/ 2147483646 h 256"/>
                  <a:gd name="T86" fmla="*/ 2147483646 w 106"/>
                  <a:gd name="T87" fmla="*/ 2147483646 h 256"/>
                  <a:gd name="T88" fmla="*/ 2147483646 w 106"/>
                  <a:gd name="T89" fmla="*/ 0 h 25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06" h="256">
                    <a:moveTo>
                      <a:pt x="80" y="0"/>
                    </a:moveTo>
                    <a:lnTo>
                      <a:pt x="80" y="0"/>
                    </a:lnTo>
                    <a:lnTo>
                      <a:pt x="62" y="14"/>
                    </a:lnTo>
                    <a:lnTo>
                      <a:pt x="46" y="32"/>
                    </a:lnTo>
                    <a:lnTo>
                      <a:pt x="34" y="50"/>
                    </a:lnTo>
                    <a:lnTo>
                      <a:pt x="24" y="70"/>
                    </a:lnTo>
                    <a:lnTo>
                      <a:pt x="10" y="98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6" y="152"/>
                    </a:lnTo>
                    <a:lnTo>
                      <a:pt x="6" y="154"/>
                    </a:lnTo>
                    <a:lnTo>
                      <a:pt x="2" y="184"/>
                    </a:lnTo>
                    <a:lnTo>
                      <a:pt x="2" y="196"/>
                    </a:lnTo>
                    <a:lnTo>
                      <a:pt x="2" y="200"/>
                    </a:lnTo>
                    <a:lnTo>
                      <a:pt x="4" y="202"/>
                    </a:lnTo>
                    <a:lnTo>
                      <a:pt x="36" y="224"/>
                    </a:lnTo>
                    <a:lnTo>
                      <a:pt x="38" y="224"/>
                    </a:lnTo>
                    <a:lnTo>
                      <a:pt x="38" y="226"/>
                    </a:lnTo>
                    <a:lnTo>
                      <a:pt x="42" y="236"/>
                    </a:lnTo>
                    <a:lnTo>
                      <a:pt x="50" y="248"/>
                    </a:lnTo>
                    <a:lnTo>
                      <a:pt x="56" y="252"/>
                    </a:lnTo>
                    <a:lnTo>
                      <a:pt x="62" y="256"/>
                    </a:lnTo>
                    <a:lnTo>
                      <a:pt x="66" y="204"/>
                    </a:lnTo>
                    <a:lnTo>
                      <a:pt x="66" y="202"/>
                    </a:lnTo>
                    <a:lnTo>
                      <a:pt x="90" y="146"/>
                    </a:lnTo>
                    <a:lnTo>
                      <a:pt x="98" y="80"/>
                    </a:lnTo>
                    <a:lnTo>
                      <a:pt x="98" y="78"/>
                    </a:lnTo>
                    <a:lnTo>
                      <a:pt x="106" y="60"/>
                    </a:lnTo>
                    <a:lnTo>
                      <a:pt x="100" y="44"/>
                    </a:lnTo>
                    <a:lnTo>
                      <a:pt x="98" y="44"/>
                    </a:lnTo>
                    <a:lnTo>
                      <a:pt x="98" y="24"/>
                    </a:lnTo>
                    <a:lnTo>
                      <a:pt x="98" y="22"/>
                    </a:lnTo>
                    <a:lnTo>
                      <a:pt x="102" y="16"/>
                    </a:lnTo>
                    <a:lnTo>
                      <a:pt x="106" y="12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  <p:sp>
            <p:nvSpPr>
              <p:cNvPr id="151" name="海南"/>
              <p:cNvSpPr>
                <a:spLocks/>
              </p:cNvSpPr>
              <p:nvPr/>
            </p:nvSpPr>
            <p:spPr bwMode="auto">
              <a:xfrm>
                <a:off x="5467913" y="5043999"/>
                <a:ext cx="286189" cy="250295"/>
              </a:xfrm>
              <a:custGeom>
                <a:avLst/>
                <a:gdLst>
                  <a:gd name="T0" fmla="*/ 2147483646 w 160"/>
                  <a:gd name="T1" fmla="*/ 2147483646 h 140"/>
                  <a:gd name="T2" fmla="*/ 2147483646 w 160"/>
                  <a:gd name="T3" fmla="*/ 2147483646 h 140"/>
                  <a:gd name="T4" fmla="*/ 2147483646 w 160"/>
                  <a:gd name="T5" fmla="*/ 2147483646 h 140"/>
                  <a:gd name="T6" fmla="*/ 2147483646 w 160"/>
                  <a:gd name="T7" fmla="*/ 2147483646 h 140"/>
                  <a:gd name="T8" fmla="*/ 2147483646 w 160"/>
                  <a:gd name="T9" fmla="*/ 2147483646 h 140"/>
                  <a:gd name="T10" fmla="*/ 2147483646 w 160"/>
                  <a:gd name="T11" fmla="*/ 2147483646 h 140"/>
                  <a:gd name="T12" fmla="*/ 2147483646 w 160"/>
                  <a:gd name="T13" fmla="*/ 2147483646 h 140"/>
                  <a:gd name="T14" fmla="*/ 2147483646 w 160"/>
                  <a:gd name="T15" fmla="*/ 2147483646 h 140"/>
                  <a:gd name="T16" fmla="*/ 2147483646 w 160"/>
                  <a:gd name="T17" fmla="*/ 2147483646 h 140"/>
                  <a:gd name="T18" fmla="*/ 2147483646 w 160"/>
                  <a:gd name="T19" fmla="*/ 2147483646 h 140"/>
                  <a:gd name="T20" fmla="*/ 2147483646 w 160"/>
                  <a:gd name="T21" fmla="*/ 2147483646 h 140"/>
                  <a:gd name="T22" fmla="*/ 2147483646 w 160"/>
                  <a:gd name="T23" fmla="*/ 2147483646 h 140"/>
                  <a:gd name="T24" fmla="*/ 2147483646 w 160"/>
                  <a:gd name="T25" fmla="*/ 2147483646 h 140"/>
                  <a:gd name="T26" fmla="*/ 0 w 160"/>
                  <a:gd name="T27" fmla="*/ 2147483646 h 140"/>
                  <a:gd name="T28" fmla="*/ 2147483646 w 160"/>
                  <a:gd name="T29" fmla="*/ 2147483646 h 140"/>
                  <a:gd name="T30" fmla="*/ 2147483646 w 160"/>
                  <a:gd name="T31" fmla="*/ 2147483646 h 140"/>
                  <a:gd name="T32" fmla="*/ 2147483646 w 160"/>
                  <a:gd name="T33" fmla="*/ 2147483646 h 140"/>
                  <a:gd name="T34" fmla="*/ 2147483646 w 160"/>
                  <a:gd name="T35" fmla="*/ 2147483646 h 140"/>
                  <a:gd name="T36" fmla="*/ 2147483646 w 160"/>
                  <a:gd name="T37" fmla="*/ 2147483646 h 140"/>
                  <a:gd name="T38" fmla="*/ 2147483646 w 160"/>
                  <a:gd name="T39" fmla="*/ 2147483646 h 140"/>
                  <a:gd name="T40" fmla="*/ 2147483646 w 160"/>
                  <a:gd name="T41" fmla="*/ 2147483646 h 140"/>
                  <a:gd name="T42" fmla="*/ 2147483646 w 160"/>
                  <a:gd name="T43" fmla="*/ 2147483646 h 140"/>
                  <a:gd name="T44" fmla="*/ 2147483646 w 160"/>
                  <a:gd name="T45" fmla="*/ 2147483646 h 140"/>
                  <a:gd name="T46" fmla="*/ 2147483646 w 160"/>
                  <a:gd name="T47" fmla="*/ 2147483646 h 140"/>
                  <a:gd name="T48" fmla="*/ 2147483646 w 160"/>
                  <a:gd name="T49" fmla="*/ 2147483646 h 140"/>
                  <a:gd name="T50" fmla="*/ 2147483646 w 160"/>
                  <a:gd name="T51" fmla="*/ 2147483646 h 140"/>
                  <a:gd name="T52" fmla="*/ 2147483646 w 160"/>
                  <a:gd name="T53" fmla="*/ 2147483646 h 140"/>
                  <a:gd name="T54" fmla="*/ 2147483646 w 160"/>
                  <a:gd name="T55" fmla="*/ 2147483646 h 140"/>
                  <a:gd name="T56" fmla="*/ 2147483646 w 160"/>
                  <a:gd name="T57" fmla="*/ 2147483646 h 140"/>
                  <a:gd name="T58" fmla="*/ 2147483646 w 160"/>
                  <a:gd name="T59" fmla="*/ 2147483646 h 140"/>
                  <a:gd name="T60" fmla="*/ 2147483646 w 160"/>
                  <a:gd name="T61" fmla="*/ 2147483646 h 140"/>
                  <a:gd name="T62" fmla="*/ 2147483646 w 160"/>
                  <a:gd name="T63" fmla="*/ 2147483646 h 140"/>
                  <a:gd name="T64" fmla="*/ 2147483646 w 160"/>
                  <a:gd name="T65" fmla="*/ 2147483646 h 140"/>
                  <a:gd name="T66" fmla="*/ 2147483646 w 160"/>
                  <a:gd name="T67" fmla="*/ 2147483646 h 140"/>
                  <a:gd name="T68" fmla="*/ 2147483646 w 160"/>
                  <a:gd name="T69" fmla="*/ 2147483646 h 140"/>
                  <a:gd name="T70" fmla="*/ 2147483646 w 160"/>
                  <a:gd name="T71" fmla="*/ 2147483646 h 140"/>
                  <a:gd name="T72" fmla="*/ 2147483646 w 160"/>
                  <a:gd name="T73" fmla="*/ 2147483646 h 140"/>
                  <a:gd name="T74" fmla="*/ 2147483646 w 160"/>
                  <a:gd name="T75" fmla="*/ 2147483646 h 140"/>
                  <a:gd name="T76" fmla="*/ 2147483646 w 160"/>
                  <a:gd name="T77" fmla="*/ 2147483646 h 140"/>
                  <a:gd name="T78" fmla="*/ 2147483646 w 160"/>
                  <a:gd name="T79" fmla="*/ 2147483646 h 140"/>
                  <a:gd name="T80" fmla="*/ 2147483646 w 160"/>
                  <a:gd name="T81" fmla="*/ 2147483646 h 140"/>
                  <a:gd name="T82" fmla="*/ 2147483646 w 160"/>
                  <a:gd name="T83" fmla="*/ 0 h 140"/>
                  <a:gd name="T84" fmla="*/ 2147483646 w 160"/>
                  <a:gd name="T85" fmla="*/ 2147483646 h 140"/>
                  <a:gd name="T86" fmla="*/ 2147483646 w 160"/>
                  <a:gd name="T87" fmla="*/ 2147483646 h 140"/>
                  <a:gd name="T88" fmla="*/ 2147483646 w 160"/>
                  <a:gd name="T89" fmla="*/ 2147483646 h 140"/>
                  <a:gd name="T90" fmla="*/ 2147483646 w 160"/>
                  <a:gd name="T91" fmla="*/ 2147483646 h 140"/>
                  <a:gd name="T92" fmla="*/ 2147483646 w 160"/>
                  <a:gd name="T93" fmla="*/ 2147483646 h 140"/>
                  <a:gd name="T94" fmla="*/ 2147483646 w 160"/>
                  <a:gd name="T95" fmla="*/ 2147483646 h 1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60" h="140">
                    <a:moveTo>
                      <a:pt x="72" y="14"/>
                    </a:moveTo>
                    <a:lnTo>
                      <a:pt x="70" y="18"/>
                    </a:lnTo>
                    <a:lnTo>
                      <a:pt x="68" y="20"/>
                    </a:lnTo>
                    <a:lnTo>
                      <a:pt x="36" y="28"/>
                    </a:lnTo>
                    <a:lnTo>
                      <a:pt x="38" y="32"/>
                    </a:lnTo>
                    <a:lnTo>
                      <a:pt x="48" y="44"/>
                    </a:lnTo>
                    <a:lnTo>
                      <a:pt x="44" y="46"/>
                    </a:lnTo>
                    <a:lnTo>
                      <a:pt x="30" y="54"/>
                    </a:lnTo>
                    <a:lnTo>
                      <a:pt x="6" y="72"/>
                    </a:lnTo>
                    <a:lnTo>
                      <a:pt x="2" y="80"/>
                    </a:lnTo>
                    <a:lnTo>
                      <a:pt x="0" y="92"/>
                    </a:lnTo>
                    <a:lnTo>
                      <a:pt x="4" y="108"/>
                    </a:lnTo>
                    <a:lnTo>
                      <a:pt x="10" y="126"/>
                    </a:lnTo>
                    <a:lnTo>
                      <a:pt x="34" y="128"/>
                    </a:lnTo>
                    <a:lnTo>
                      <a:pt x="36" y="128"/>
                    </a:lnTo>
                    <a:lnTo>
                      <a:pt x="60" y="140"/>
                    </a:lnTo>
                    <a:lnTo>
                      <a:pt x="86" y="136"/>
                    </a:lnTo>
                    <a:lnTo>
                      <a:pt x="94" y="132"/>
                    </a:lnTo>
                    <a:lnTo>
                      <a:pt x="102" y="126"/>
                    </a:lnTo>
                    <a:lnTo>
                      <a:pt x="112" y="118"/>
                    </a:lnTo>
                    <a:lnTo>
                      <a:pt x="122" y="106"/>
                    </a:lnTo>
                    <a:lnTo>
                      <a:pt x="124" y="106"/>
                    </a:lnTo>
                    <a:lnTo>
                      <a:pt x="126" y="104"/>
                    </a:lnTo>
                    <a:lnTo>
                      <a:pt x="136" y="100"/>
                    </a:lnTo>
                    <a:lnTo>
                      <a:pt x="134" y="66"/>
                    </a:lnTo>
                    <a:lnTo>
                      <a:pt x="148" y="44"/>
                    </a:lnTo>
                    <a:lnTo>
                      <a:pt x="160" y="34"/>
                    </a:lnTo>
                    <a:lnTo>
                      <a:pt x="160" y="22"/>
                    </a:lnTo>
                    <a:lnTo>
                      <a:pt x="158" y="14"/>
                    </a:lnTo>
                    <a:lnTo>
                      <a:pt x="156" y="10"/>
                    </a:lnTo>
                    <a:lnTo>
                      <a:pt x="152" y="2"/>
                    </a:lnTo>
                    <a:lnTo>
                      <a:pt x="146" y="0"/>
                    </a:lnTo>
                    <a:lnTo>
                      <a:pt x="146" y="12"/>
                    </a:lnTo>
                    <a:lnTo>
                      <a:pt x="126" y="8"/>
                    </a:lnTo>
                    <a:lnTo>
                      <a:pt x="116" y="14"/>
                    </a:lnTo>
                    <a:lnTo>
                      <a:pt x="114" y="14"/>
                    </a:lnTo>
                    <a:lnTo>
                      <a:pt x="7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2615609" y="1052623"/>
              <a:ext cx="3121025" cy="439739"/>
            </a:xfrm>
            <a:prstGeom prst="rect">
              <a:avLst/>
            </a:prstGeom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3" name="组合 64"/>
            <p:cNvGrpSpPr/>
            <p:nvPr/>
          </p:nvGrpSpPr>
          <p:grpSpPr bwMode="auto">
            <a:xfrm>
              <a:off x="3806456" y="2317897"/>
              <a:ext cx="174441" cy="222757"/>
              <a:chOff x="3794523" y="2310389"/>
              <a:chExt cx="384487" cy="491002"/>
            </a:xfrm>
          </p:grpSpPr>
          <p:sp>
            <p:nvSpPr>
              <p:cNvPr id="118" name="椭圆 38"/>
              <p:cNvSpPr/>
              <p:nvPr/>
            </p:nvSpPr>
            <p:spPr>
              <a:xfrm>
                <a:off x="3794523" y="2690092"/>
                <a:ext cx="384487" cy="111299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/>
                  </a:gs>
                  <a:gs pos="31000">
                    <a:sysClr val="windowText" lastClr="000000">
                      <a:alpha val="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endParaRPr lang="ja-JP" altLang="en-US"/>
              </a:p>
            </p:txBody>
          </p:sp>
          <p:sp>
            <p:nvSpPr>
              <p:cNvPr id="119" name="泪滴形 39"/>
              <p:cNvSpPr/>
              <p:nvPr/>
            </p:nvSpPr>
            <p:spPr>
              <a:xfrm rot="8100000">
                <a:off x="3830959" y="2310389"/>
                <a:ext cx="300916" cy="304420"/>
              </a:xfrm>
              <a:prstGeom prst="teardrop">
                <a:avLst>
                  <a:gd name="adj" fmla="val 128040"/>
                </a:avLst>
              </a:prstGeom>
              <a:solidFill>
                <a:srgbClr val="91C0E8"/>
              </a:solidFill>
              <a:ln w="3175" cap="flat" cmpd="sng" algn="ctr">
                <a:noFill/>
                <a:prstDash val="solid"/>
              </a:ln>
              <a:effectLst>
                <a:outerShdw blurRad="431800" dist="2159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endParaRPr lang="ja-JP" altLang="en-US"/>
              </a:p>
            </p:txBody>
          </p:sp>
        </p:grpSp>
        <p:grpSp>
          <p:nvGrpSpPr>
            <p:cNvPr id="14" name="组合 2060"/>
            <p:cNvGrpSpPr/>
            <p:nvPr/>
          </p:nvGrpSpPr>
          <p:grpSpPr>
            <a:xfrm>
              <a:off x="4338084" y="1435395"/>
              <a:ext cx="174441" cy="225310"/>
              <a:chOff x="4328236" y="1427100"/>
              <a:chExt cx="174441" cy="225310"/>
            </a:xfrm>
          </p:grpSpPr>
          <p:sp>
            <p:nvSpPr>
              <p:cNvPr id="116" name="椭圆 41"/>
              <p:cNvSpPr/>
              <p:nvPr/>
            </p:nvSpPr>
            <p:spPr bwMode="auto">
              <a:xfrm>
                <a:off x="4328236" y="1601915"/>
                <a:ext cx="174441" cy="50495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/>
                  </a:gs>
                  <a:gs pos="31000">
                    <a:sysClr val="windowText" lastClr="000000">
                      <a:alpha val="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endParaRPr lang="ja-JP" altLang="en-US"/>
              </a:p>
            </p:txBody>
          </p:sp>
          <p:sp>
            <p:nvSpPr>
              <p:cNvPr id="117" name="泪滴形 42"/>
              <p:cNvSpPr/>
              <p:nvPr/>
            </p:nvSpPr>
            <p:spPr bwMode="auto">
              <a:xfrm rot="8100000">
                <a:off x="4346145" y="1427100"/>
                <a:ext cx="138112" cy="138111"/>
              </a:xfrm>
              <a:prstGeom prst="teardrop">
                <a:avLst>
                  <a:gd name="adj" fmla="val 128040"/>
                </a:avLst>
              </a:prstGeom>
              <a:solidFill>
                <a:srgbClr val="91C0E8"/>
              </a:solidFill>
              <a:ln w="3175" cap="flat" cmpd="sng" algn="ctr">
                <a:noFill/>
                <a:prstDash val="solid"/>
              </a:ln>
              <a:effectLst>
                <a:outerShdw blurRad="431800" dist="2159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endParaRPr lang="ja-JP" altLang="en-US"/>
              </a:p>
            </p:txBody>
          </p:sp>
        </p:grpSp>
        <p:grpSp>
          <p:nvGrpSpPr>
            <p:cNvPr id="15" name="组合 66"/>
            <p:cNvGrpSpPr/>
            <p:nvPr/>
          </p:nvGrpSpPr>
          <p:grpSpPr bwMode="auto">
            <a:xfrm>
              <a:off x="4763386" y="2083981"/>
              <a:ext cx="174441" cy="222757"/>
              <a:chOff x="4757569" y="2077652"/>
              <a:chExt cx="384487" cy="489777"/>
            </a:xfrm>
          </p:grpSpPr>
          <p:sp>
            <p:nvSpPr>
              <p:cNvPr id="114" name="椭圆 44"/>
              <p:cNvSpPr/>
              <p:nvPr/>
            </p:nvSpPr>
            <p:spPr>
              <a:xfrm>
                <a:off x="4757569" y="2456130"/>
                <a:ext cx="384487" cy="111299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/>
                  </a:gs>
                  <a:gs pos="31000">
                    <a:sysClr val="windowText" lastClr="000000">
                      <a:alpha val="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endParaRPr lang="ja-JP" altLang="en-US"/>
              </a:p>
            </p:txBody>
          </p:sp>
          <p:sp>
            <p:nvSpPr>
              <p:cNvPr id="115" name="泪滴形 45"/>
              <p:cNvSpPr/>
              <p:nvPr/>
            </p:nvSpPr>
            <p:spPr>
              <a:xfrm rot="8100000">
                <a:off x="4791766" y="2077652"/>
                <a:ext cx="304414" cy="304422"/>
              </a:xfrm>
              <a:prstGeom prst="teardrop">
                <a:avLst>
                  <a:gd name="adj" fmla="val 128040"/>
                </a:avLst>
              </a:prstGeom>
              <a:solidFill>
                <a:srgbClr val="91C0E8"/>
              </a:solidFill>
              <a:ln w="3175" cap="flat" cmpd="sng" algn="ctr">
                <a:noFill/>
                <a:prstDash val="solid"/>
              </a:ln>
              <a:effectLst>
                <a:outerShdw blurRad="431800" dist="2159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endParaRPr lang="ja-JP" altLang="en-US"/>
              </a:p>
            </p:txBody>
          </p:sp>
        </p:grpSp>
        <p:grpSp>
          <p:nvGrpSpPr>
            <p:cNvPr id="16" name="组合 67"/>
            <p:cNvGrpSpPr/>
            <p:nvPr/>
          </p:nvGrpSpPr>
          <p:grpSpPr bwMode="auto">
            <a:xfrm>
              <a:off x="4263656" y="2806995"/>
              <a:ext cx="174441" cy="222757"/>
              <a:chOff x="4255430" y="2799384"/>
              <a:chExt cx="384487" cy="490843"/>
            </a:xfrm>
          </p:grpSpPr>
          <p:sp>
            <p:nvSpPr>
              <p:cNvPr id="112" name="椭圆 47"/>
              <p:cNvSpPr/>
              <p:nvPr/>
            </p:nvSpPr>
            <p:spPr>
              <a:xfrm>
                <a:off x="4255430" y="3178928"/>
                <a:ext cx="384487" cy="111299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/>
                  </a:gs>
                  <a:gs pos="31000">
                    <a:sysClr val="windowText" lastClr="000000">
                      <a:alpha val="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endParaRPr lang="ja-JP" altLang="en-US"/>
              </a:p>
            </p:txBody>
          </p:sp>
          <p:sp>
            <p:nvSpPr>
              <p:cNvPr id="113" name="泪滴形 48"/>
              <p:cNvSpPr/>
              <p:nvPr/>
            </p:nvSpPr>
            <p:spPr>
              <a:xfrm rot="8100000">
                <a:off x="4290707" y="2799384"/>
                <a:ext cx="304414" cy="304420"/>
              </a:xfrm>
              <a:prstGeom prst="teardrop">
                <a:avLst>
                  <a:gd name="adj" fmla="val 128040"/>
                </a:avLst>
              </a:prstGeom>
              <a:solidFill>
                <a:srgbClr val="91C0E8"/>
              </a:solidFill>
              <a:ln w="3175" cap="flat" cmpd="sng" algn="ctr">
                <a:noFill/>
                <a:prstDash val="solid"/>
              </a:ln>
              <a:effectLst>
                <a:outerShdw blurRad="431800" dist="2159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endParaRPr lang="ja-JP" altLang="en-US"/>
              </a:p>
            </p:txBody>
          </p:sp>
        </p:grpSp>
        <p:grpSp>
          <p:nvGrpSpPr>
            <p:cNvPr id="17" name="组合 68"/>
            <p:cNvGrpSpPr/>
            <p:nvPr/>
          </p:nvGrpSpPr>
          <p:grpSpPr bwMode="auto">
            <a:xfrm>
              <a:off x="3561907" y="2243470"/>
              <a:ext cx="174441" cy="222757"/>
              <a:chOff x="3554820" y="2240571"/>
              <a:chExt cx="384487" cy="490865"/>
            </a:xfrm>
          </p:grpSpPr>
          <p:sp>
            <p:nvSpPr>
              <p:cNvPr id="110" name="椭圆 50"/>
              <p:cNvSpPr/>
              <p:nvPr/>
            </p:nvSpPr>
            <p:spPr>
              <a:xfrm>
                <a:off x="3554820" y="2620137"/>
                <a:ext cx="384487" cy="111299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/>
                  </a:gs>
                  <a:gs pos="31000">
                    <a:sysClr val="windowText" lastClr="000000">
                      <a:alpha val="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endParaRPr lang="ja-JP" altLang="en-US"/>
              </a:p>
            </p:txBody>
          </p:sp>
          <p:sp>
            <p:nvSpPr>
              <p:cNvPr id="111" name="泪滴形 51"/>
              <p:cNvSpPr/>
              <p:nvPr/>
            </p:nvSpPr>
            <p:spPr>
              <a:xfrm rot="8100000">
                <a:off x="3591247" y="2240571"/>
                <a:ext cx="300916" cy="304420"/>
              </a:xfrm>
              <a:prstGeom prst="teardrop">
                <a:avLst>
                  <a:gd name="adj" fmla="val 128040"/>
                </a:avLst>
              </a:prstGeom>
              <a:solidFill>
                <a:srgbClr val="91C0E8"/>
              </a:solidFill>
              <a:ln w="3175" cap="flat" cmpd="sng" algn="ctr">
                <a:noFill/>
                <a:prstDash val="solid"/>
              </a:ln>
              <a:effectLst>
                <a:outerShdw blurRad="431800" dist="2159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endParaRPr lang="ja-JP" altLang="en-US"/>
              </a:p>
            </p:txBody>
          </p:sp>
        </p:grpSp>
        <p:cxnSp>
          <p:nvCxnSpPr>
            <p:cNvPr id="18" name="直接连接符 203"/>
            <p:cNvCxnSpPr/>
            <p:nvPr/>
          </p:nvCxnSpPr>
          <p:spPr>
            <a:xfrm flipH="1">
              <a:off x="3423684" y="2434856"/>
              <a:ext cx="409071" cy="1036303"/>
            </a:xfrm>
            <a:prstGeom prst="line">
              <a:avLst/>
            </a:prstGeom>
            <a:noFill/>
            <a:ln w="6350" cap="flat" cmpd="sng" algn="ctr">
              <a:solidFill>
                <a:srgbClr val="537D9F"/>
              </a:solidFill>
              <a:prstDash val="dash"/>
            </a:ln>
            <a:effectLst/>
          </p:spPr>
        </p:cxnSp>
        <p:cxnSp>
          <p:nvCxnSpPr>
            <p:cNvPr id="19" name="直接连接符 204"/>
            <p:cNvCxnSpPr/>
            <p:nvPr/>
          </p:nvCxnSpPr>
          <p:spPr>
            <a:xfrm flipH="1" flipV="1">
              <a:off x="903767" y="1807535"/>
              <a:ext cx="2693712" cy="555857"/>
            </a:xfrm>
            <a:prstGeom prst="line">
              <a:avLst/>
            </a:prstGeom>
            <a:noFill/>
            <a:ln w="6350" cap="flat" cmpd="sng" algn="ctr">
              <a:solidFill>
                <a:srgbClr val="537D9F"/>
              </a:solidFill>
              <a:prstDash val="dash"/>
            </a:ln>
            <a:effectLst/>
          </p:spPr>
        </p:cxnSp>
        <p:cxnSp>
          <p:nvCxnSpPr>
            <p:cNvPr id="20" name="直接连接符 205"/>
            <p:cNvCxnSpPr/>
            <p:nvPr/>
          </p:nvCxnSpPr>
          <p:spPr>
            <a:xfrm flipH="1" flipV="1">
              <a:off x="4391246" y="2923953"/>
              <a:ext cx="797681" cy="468957"/>
            </a:xfrm>
            <a:prstGeom prst="line">
              <a:avLst/>
            </a:prstGeom>
            <a:noFill/>
            <a:ln w="6350" cap="flat" cmpd="sng" algn="ctr">
              <a:solidFill>
                <a:srgbClr val="537D9F"/>
              </a:solidFill>
              <a:prstDash val="dash"/>
            </a:ln>
            <a:effectLst/>
          </p:spPr>
        </p:cxnSp>
        <p:cxnSp>
          <p:nvCxnSpPr>
            <p:cNvPr id="21" name="直接连接符 206"/>
            <p:cNvCxnSpPr/>
            <p:nvPr/>
          </p:nvCxnSpPr>
          <p:spPr>
            <a:xfrm flipH="1">
              <a:off x="4890977" y="2179674"/>
              <a:ext cx="1697768" cy="13140"/>
            </a:xfrm>
            <a:prstGeom prst="line">
              <a:avLst/>
            </a:prstGeom>
            <a:noFill/>
            <a:ln w="6350" cap="flat" cmpd="sng" algn="ctr">
              <a:solidFill>
                <a:srgbClr val="537D9F"/>
              </a:solidFill>
              <a:prstDash val="dash"/>
            </a:ln>
            <a:effectLst/>
          </p:spPr>
        </p:cxnSp>
        <p:cxnSp>
          <p:nvCxnSpPr>
            <p:cNvPr id="22" name="直接连接符 207"/>
            <p:cNvCxnSpPr/>
            <p:nvPr/>
          </p:nvCxnSpPr>
          <p:spPr>
            <a:xfrm flipH="1">
              <a:off x="4486939" y="1063256"/>
              <a:ext cx="2133676" cy="433238"/>
            </a:xfrm>
            <a:prstGeom prst="line">
              <a:avLst/>
            </a:prstGeom>
            <a:noFill/>
            <a:ln w="6350" cap="flat" cmpd="sng" algn="ctr">
              <a:solidFill>
                <a:srgbClr val="537D9F"/>
              </a:solidFill>
              <a:prstDash val="dash"/>
            </a:ln>
            <a:effectLst/>
          </p:spPr>
        </p:cxnSp>
        <p:grpSp>
          <p:nvGrpSpPr>
            <p:cNvPr id="23" name="组合 18"/>
            <p:cNvGrpSpPr/>
            <p:nvPr/>
          </p:nvGrpSpPr>
          <p:grpSpPr>
            <a:xfrm>
              <a:off x="2860158" y="3466214"/>
              <a:ext cx="1272858" cy="321246"/>
              <a:chOff x="2853652" y="3464023"/>
              <a:chExt cx="1272858" cy="321246"/>
            </a:xfrm>
          </p:grpSpPr>
          <p:sp>
            <p:nvSpPr>
              <p:cNvPr id="107" name="圆角矩形 58"/>
              <p:cNvSpPr/>
              <p:nvPr/>
            </p:nvSpPr>
            <p:spPr>
              <a:xfrm>
                <a:off x="2853652" y="3464023"/>
                <a:ext cx="1136650" cy="320674"/>
              </a:xfrm>
              <a:prstGeom prst="roundRect">
                <a:avLst/>
              </a:prstGeom>
              <a:solidFill>
                <a:srgbClr val="91C0E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endParaRPr lang="ja-JP" altLang="en-US"/>
              </a:p>
            </p:txBody>
          </p:sp>
          <p:sp>
            <p:nvSpPr>
              <p:cNvPr id="108" name="TextBox 119"/>
              <p:cNvSpPr txBox="1">
                <a:spLocks noChangeArrowheads="1"/>
              </p:cNvSpPr>
              <p:nvPr/>
            </p:nvSpPr>
            <p:spPr bwMode="auto">
              <a:xfrm>
                <a:off x="3147340" y="3495709"/>
                <a:ext cx="979170" cy="289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:r>
                  <a:rPr lang="zh-CN" sz="90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重科院</a:t>
                </a:r>
                <a:endParaRPr lang="ja-JP" sz="1200">
                  <a:effectLst/>
                  <a:latin typeface="SimSun"/>
                  <a:cs typeface="SimSun"/>
                </a:endParaRPr>
              </a:p>
            </p:txBody>
          </p:sp>
          <p:sp>
            <p:nvSpPr>
              <p:cNvPr id="109" name="椭圆 60"/>
              <p:cNvSpPr>
                <a:spLocks noChangeAspect="1"/>
              </p:cNvSpPr>
              <p:nvPr/>
            </p:nvSpPr>
            <p:spPr>
              <a:xfrm>
                <a:off x="2939296" y="3524159"/>
                <a:ext cx="193058" cy="193057"/>
              </a:xfrm>
              <a:prstGeom prst="ellipse">
                <a:avLst/>
              </a:prstGeom>
              <a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25400" cap="flat" cmpd="sng" algn="ctr">
                <a:solidFill>
                  <a:srgbClr val="4F81BD">
                    <a:alpha val="90000"/>
                    <a:tint val="40000"/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>
                <a:glow rad="25400">
                  <a:srgbClr val="4F81BD">
                    <a:satMod val="175000"/>
                    <a:alpha val="40000"/>
                  </a:srgbClr>
                </a:glow>
              </a:effectLst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24" name="组合 66"/>
            <p:cNvGrpSpPr/>
            <p:nvPr/>
          </p:nvGrpSpPr>
          <p:grpSpPr bwMode="auto">
            <a:xfrm>
              <a:off x="4731488" y="2041451"/>
              <a:ext cx="174441" cy="222757"/>
              <a:chOff x="4725860" y="2037998"/>
              <a:chExt cx="384487" cy="489777"/>
            </a:xfrm>
          </p:grpSpPr>
          <p:sp>
            <p:nvSpPr>
              <p:cNvPr id="105" name="椭圆 62"/>
              <p:cNvSpPr/>
              <p:nvPr/>
            </p:nvSpPr>
            <p:spPr>
              <a:xfrm>
                <a:off x="4725860" y="2416476"/>
                <a:ext cx="384487" cy="111299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/>
                  </a:gs>
                  <a:gs pos="31000">
                    <a:sysClr val="windowText" lastClr="000000">
                      <a:alpha val="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endParaRPr lang="ja-JP" altLang="en-US"/>
              </a:p>
            </p:txBody>
          </p:sp>
          <p:sp>
            <p:nvSpPr>
              <p:cNvPr id="106" name="泪滴形 63"/>
              <p:cNvSpPr/>
              <p:nvPr/>
            </p:nvSpPr>
            <p:spPr>
              <a:xfrm rot="8100000">
                <a:off x="4760057" y="2037998"/>
                <a:ext cx="304414" cy="304422"/>
              </a:xfrm>
              <a:prstGeom prst="teardrop">
                <a:avLst>
                  <a:gd name="adj" fmla="val 128040"/>
                </a:avLst>
              </a:prstGeom>
              <a:solidFill>
                <a:srgbClr val="91C0E8"/>
              </a:solidFill>
              <a:ln w="3175" cap="flat" cmpd="sng" algn="ctr">
                <a:noFill/>
                <a:prstDash val="solid"/>
              </a:ln>
              <a:effectLst>
                <a:outerShdw blurRad="431800" dist="2159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endParaRPr lang="ja-JP" altLang="en-US"/>
              </a:p>
            </p:txBody>
          </p:sp>
        </p:grpSp>
        <p:grpSp>
          <p:nvGrpSpPr>
            <p:cNvPr id="25" name="组合 218"/>
            <p:cNvGrpSpPr/>
            <p:nvPr/>
          </p:nvGrpSpPr>
          <p:grpSpPr>
            <a:xfrm>
              <a:off x="5305645" y="1510251"/>
              <a:ext cx="1147433" cy="329292"/>
              <a:chOff x="5305279" y="1503733"/>
              <a:chExt cx="1147434" cy="329292"/>
            </a:xfrm>
          </p:grpSpPr>
          <p:sp>
            <p:nvSpPr>
              <p:cNvPr id="102" name="圆角矩形 65"/>
              <p:cNvSpPr/>
              <p:nvPr/>
            </p:nvSpPr>
            <p:spPr>
              <a:xfrm>
                <a:off x="5305279" y="1513938"/>
                <a:ext cx="977900" cy="319087"/>
              </a:xfrm>
              <a:prstGeom prst="roundRect">
                <a:avLst/>
              </a:prstGeom>
              <a:solidFill>
                <a:srgbClr val="91C0E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endParaRPr lang="ja-JP" altLang="en-US"/>
              </a:p>
            </p:txBody>
          </p:sp>
          <p:sp>
            <p:nvSpPr>
              <p:cNvPr id="103" name="TextBox 162"/>
              <p:cNvSpPr txBox="1">
                <a:spLocks noChangeArrowheads="1"/>
              </p:cNvSpPr>
              <p:nvPr/>
            </p:nvSpPr>
            <p:spPr bwMode="auto">
              <a:xfrm>
                <a:off x="5615907" y="1503733"/>
                <a:ext cx="836806" cy="3193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:r>
                  <a:rPr lang="zh-CN" sz="100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中天科技</a:t>
                </a:r>
                <a:endParaRPr lang="ja-JP" sz="1200">
                  <a:effectLst/>
                  <a:latin typeface="SimSun"/>
                  <a:cs typeface="SimSun"/>
                </a:endParaRPr>
              </a:p>
            </p:txBody>
          </p:sp>
          <p:sp>
            <p:nvSpPr>
              <p:cNvPr id="104" name="椭圆 67"/>
              <p:cNvSpPr>
                <a:spLocks noChangeAspect="1"/>
              </p:cNvSpPr>
              <p:nvPr/>
            </p:nvSpPr>
            <p:spPr>
              <a:xfrm>
                <a:off x="5427280" y="1578890"/>
                <a:ext cx="194400" cy="194400"/>
              </a:xfrm>
              <a:prstGeom prst="ellipse">
                <a:avLst/>
              </a:prstGeom>
              <a:blipFill>
                <a:blip r:embed="rId4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25400" cap="flat" cmpd="sng" algn="ctr">
                <a:solidFill>
                  <a:srgbClr val="D0D8E8"/>
                </a:solidFill>
                <a:prstDash val="solid"/>
              </a:ln>
              <a:effectLst>
                <a:glow rad="25400">
                  <a:srgbClr val="267DE6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cxnSp>
          <p:nvCxnSpPr>
            <p:cNvPr id="26" name="直接连接符 219"/>
            <p:cNvCxnSpPr/>
            <p:nvPr/>
          </p:nvCxnSpPr>
          <p:spPr>
            <a:xfrm flipH="1">
              <a:off x="4859079" y="1679944"/>
              <a:ext cx="446018" cy="384079"/>
            </a:xfrm>
            <a:prstGeom prst="line">
              <a:avLst/>
            </a:prstGeom>
            <a:noFill/>
            <a:ln w="6350" cap="flat" cmpd="sng" algn="ctr">
              <a:solidFill>
                <a:srgbClr val="537D9F"/>
              </a:solidFill>
              <a:prstDash val="dash"/>
            </a:ln>
            <a:effectLst/>
          </p:spPr>
        </p:cxnSp>
        <p:sp>
          <p:nvSpPr>
            <p:cNvPr id="27" name="TextBox 174"/>
            <p:cNvSpPr txBox="1">
              <a:spLocks noChangeArrowheads="1"/>
            </p:cNvSpPr>
            <p:nvPr/>
          </p:nvSpPr>
          <p:spPr bwMode="auto">
            <a:xfrm>
              <a:off x="5635256" y="2519916"/>
              <a:ext cx="90396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endParaRPr lang="ja-JP" altLang="en-US"/>
            </a:p>
          </p:txBody>
        </p:sp>
        <p:grpSp>
          <p:nvGrpSpPr>
            <p:cNvPr id="28" name="组合 66"/>
            <p:cNvGrpSpPr/>
            <p:nvPr/>
          </p:nvGrpSpPr>
          <p:grpSpPr bwMode="auto">
            <a:xfrm>
              <a:off x="4848446" y="925032"/>
              <a:ext cx="174441" cy="222757"/>
              <a:chOff x="4837388" y="921164"/>
              <a:chExt cx="384487" cy="489777"/>
            </a:xfrm>
          </p:grpSpPr>
          <p:sp>
            <p:nvSpPr>
              <p:cNvPr id="100" name="椭圆 71"/>
              <p:cNvSpPr/>
              <p:nvPr/>
            </p:nvSpPr>
            <p:spPr>
              <a:xfrm>
                <a:off x="4837388" y="1299642"/>
                <a:ext cx="384487" cy="111299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/>
                  </a:gs>
                  <a:gs pos="31000">
                    <a:sysClr val="windowText" lastClr="000000">
                      <a:alpha val="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endParaRPr lang="ja-JP" altLang="en-US"/>
              </a:p>
            </p:txBody>
          </p:sp>
          <p:sp>
            <p:nvSpPr>
              <p:cNvPr id="101" name="泪滴形 72"/>
              <p:cNvSpPr/>
              <p:nvPr/>
            </p:nvSpPr>
            <p:spPr>
              <a:xfrm rot="8100000">
                <a:off x="4871585" y="921164"/>
                <a:ext cx="304414" cy="304422"/>
              </a:xfrm>
              <a:prstGeom prst="teardrop">
                <a:avLst>
                  <a:gd name="adj" fmla="val 128040"/>
                </a:avLst>
              </a:prstGeom>
              <a:solidFill>
                <a:srgbClr val="91C0E8"/>
              </a:solidFill>
              <a:ln w="3175" cap="flat" cmpd="sng" algn="ctr">
                <a:noFill/>
                <a:prstDash val="solid"/>
              </a:ln>
              <a:effectLst>
                <a:outerShdw blurRad="431800" dist="2159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endParaRPr lang="ja-JP" altLang="en-US"/>
              </a:p>
            </p:txBody>
          </p:sp>
        </p:grpSp>
        <p:grpSp>
          <p:nvGrpSpPr>
            <p:cNvPr id="29" name="组合 222"/>
            <p:cNvGrpSpPr/>
            <p:nvPr/>
          </p:nvGrpSpPr>
          <p:grpSpPr>
            <a:xfrm>
              <a:off x="5337543" y="163543"/>
              <a:ext cx="923256" cy="384289"/>
              <a:chOff x="5337058" y="157474"/>
              <a:chExt cx="977814" cy="384289"/>
            </a:xfrm>
          </p:grpSpPr>
          <p:sp>
            <p:nvSpPr>
              <p:cNvPr id="97" name="圆角矩形 74"/>
              <p:cNvSpPr/>
              <p:nvPr/>
            </p:nvSpPr>
            <p:spPr>
              <a:xfrm>
                <a:off x="5337058" y="185317"/>
                <a:ext cx="900112" cy="319087"/>
              </a:xfrm>
              <a:prstGeom prst="roundRect">
                <a:avLst/>
              </a:prstGeom>
              <a:solidFill>
                <a:srgbClr val="91C0E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endParaRPr lang="ja-JP" altLang="en-US"/>
              </a:p>
            </p:txBody>
          </p:sp>
          <p:sp>
            <p:nvSpPr>
              <p:cNvPr id="98" name="TextBox 180"/>
              <p:cNvSpPr txBox="1">
                <a:spLocks noChangeArrowheads="1"/>
              </p:cNvSpPr>
              <p:nvPr/>
            </p:nvSpPr>
            <p:spPr bwMode="auto">
              <a:xfrm>
                <a:off x="5632260" y="157474"/>
                <a:ext cx="682612" cy="38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:r>
                  <a:rPr lang="zh-CN" sz="100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哈工大</a:t>
                </a:r>
                <a:endParaRPr lang="ja-JP" sz="1200">
                  <a:effectLst/>
                  <a:latin typeface="SimSun"/>
                  <a:cs typeface="SimSun"/>
                </a:endParaRPr>
              </a:p>
            </p:txBody>
          </p:sp>
          <p:sp>
            <p:nvSpPr>
              <p:cNvPr id="99" name="椭圆 76"/>
              <p:cNvSpPr>
                <a:spLocks noChangeAspect="1"/>
              </p:cNvSpPr>
              <p:nvPr/>
            </p:nvSpPr>
            <p:spPr>
              <a:xfrm>
                <a:off x="5442493" y="250269"/>
                <a:ext cx="205888" cy="194400"/>
              </a:xfrm>
              <a:prstGeom prst="ellipse">
                <a:avLst/>
              </a:prstGeom>
              <a:blipFill>
                <a:blip r:embed="rId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25400" cap="flat" cmpd="sng" algn="ctr">
                <a:solidFill>
                  <a:srgbClr val="D0D8E8"/>
                </a:solidFill>
                <a:prstDash val="solid"/>
              </a:ln>
              <a:effectLst>
                <a:glow rad="25400">
                  <a:srgbClr val="267DE6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cxnSp>
          <p:nvCxnSpPr>
            <p:cNvPr id="30" name="直接连接符 223"/>
            <p:cNvCxnSpPr/>
            <p:nvPr/>
          </p:nvCxnSpPr>
          <p:spPr>
            <a:xfrm flipH="1">
              <a:off x="4976037" y="350874"/>
              <a:ext cx="366269" cy="595866"/>
            </a:xfrm>
            <a:prstGeom prst="line">
              <a:avLst/>
            </a:prstGeom>
            <a:noFill/>
            <a:ln w="6350" cap="flat" cmpd="sng" algn="ctr">
              <a:solidFill>
                <a:srgbClr val="537D9F"/>
              </a:solidFill>
              <a:prstDash val="dash"/>
            </a:ln>
            <a:effectLst/>
          </p:spPr>
        </p:cxnSp>
        <p:grpSp>
          <p:nvGrpSpPr>
            <p:cNvPr id="31" name="组合 224"/>
            <p:cNvGrpSpPr/>
            <p:nvPr/>
          </p:nvGrpSpPr>
          <p:grpSpPr>
            <a:xfrm>
              <a:off x="5369444" y="2954101"/>
              <a:ext cx="976269" cy="320837"/>
              <a:chOff x="5364602" y="2952348"/>
              <a:chExt cx="976270" cy="320837"/>
            </a:xfrm>
          </p:grpSpPr>
          <p:sp>
            <p:nvSpPr>
              <p:cNvPr id="94" name="圆角矩形 79"/>
              <p:cNvSpPr/>
              <p:nvPr/>
            </p:nvSpPr>
            <p:spPr>
              <a:xfrm>
                <a:off x="5364602" y="2954098"/>
                <a:ext cx="976270" cy="319087"/>
              </a:xfrm>
              <a:prstGeom prst="roundRect">
                <a:avLst/>
              </a:prstGeom>
              <a:solidFill>
                <a:srgbClr val="91C0E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endParaRPr lang="ja-JP" altLang="en-US"/>
              </a:p>
            </p:txBody>
          </p:sp>
          <p:sp>
            <p:nvSpPr>
              <p:cNvPr id="95" name="TextBox 186"/>
              <p:cNvSpPr txBox="1">
                <a:spLocks noChangeArrowheads="1"/>
              </p:cNvSpPr>
              <p:nvPr/>
            </p:nvSpPr>
            <p:spPr bwMode="auto">
              <a:xfrm>
                <a:off x="5669294" y="2952348"/>
                <a:ext cx="618874" cy="276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:r>
                  <a:rPr lang="zh-CN" sz="100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联创光电</a:t>
                </a:r>
                <a:endParaRPr lang="ja-JP" sz="1200">
                  <a:effectLst/>
                  <a:latin typeface="SimSun"/>
                  <a:cs typeface="SimSun"/>
                </a:endParaRPr>
              </a:p>
            </p:txBody>
          </p:sp>
          <p:sp>
            <p:nvSpPr>
              <p:cNvPr id="96" name="椭圆 81"/>
              <p:cNvSpPr>
                <a:spLocks noChangeAspect="1"/>
              </p:cNvSpPr>
              <p:nvPr/>
            </p:nvSpPr>
            <p:spPr>
              <a:xfrm>
                <a:off x="5448903" y="3024081"/>
                <a:ext cx="194400" cy="194400"/>
              </a:xfrm>
              <a:prstGeom prst="ellipse">
                <a:avLst/>
              </a:prstGeom>
              <a:blipFill dpi="0"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solidFill>
                  <a:srgbClr val="D0D8E8"/>
                </a:solidFill>
                <a:prstDash val="solid"/>
              </a:ln>
              <a:effectLst>
                <a:glow rad="25400">
                  <a:srgbClr val="267DE6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cxnSp>
          <p:nvCxnSpPr>
            <p:cNvPr id="32" name="直接连接符 225"/>
            <p:cNvCxnSpPr/>
            <p:nvPr/>
          </p:nvCxnSpPr>
          <p:spPr>
            <a:xfrm flipH="1" flipV="1">
              <a:off x="4550735" y="2466753"/>
              <a:ext cx="813929" cy="648463"/>
            </a:xfrm>
            <a:prstGeom prst="line">
              <a:avLst/>
            </a:prstGeom>
            <a:noFill/>
            <a:ln w="6350" cap="flat" cmpd="sng" algn="ctr">
              <a:solidFill>
                <a:srgbClr val="537D9F"/>
              </a:solidFill>
              <a:prstDash val="dash"/>
            </a:ln>
            <a:effectLst/>
          </p:spPr>
        </p:cxnSp>
        <p:grpSp>
          <p:nvGrpSpPr>
            <p:cNvPr id="33" name="组合 66"/>
            <p:cNvGrpSpPr/>
            <p:nvPr/>
          </p:nvGrpSpPr>
          <p:grpSpPr bwMode="auto">
            <a:xfrm>
              <a:off x="4423144" y="2349795"/>
              <a:ext cx="174441" cy="222757"/>
              <a:chOff x="4417272" y="2347955"/>
              <a:chExt cx="384487" cy="489777"/>
            </a:xfrm>
          </p:grpSpPr>
          <p:sp>
            <p:nvSpPr>
              <p:cNvPr id="92" name="椭圆 84"/>
              <p:cNvSpPr/>
              <p:nvPr/>
            </p:nvSpPr>
            <p:spPr>
              <a:xfrm>
                <a:off x="4417272" y="2726433"/>
                <a:ext cx="384487" cy="111299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/>
                  </a:gs>
                  <a:gs pos="31000">
                    <a:sysClr val="windowText" lastClr="000000">
                      <a:alpha val="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endParaRPr lang="ja-JP" altLang="en-US"/>
              </a:p>
            </p:txBody>
          </p:sp>
          <p:sp>
            <p:nvSpPr>
              <p:cNvPr id="93" name="泪滴形 85"/>
              <p:cNvSpPr/>
              <p:nvPr/>
            </p:nvSpPr>
            <p:spPr>
              <a:xfrm rot="8100000">
                <a:off x="4451469" y="2347955"/>
                <a:ext cx="304414" cy="304422"/>
              </a:xfrm>
              <a:prstGeom prst="teardrop">
                <a:avLst>
                  <a:gd name="adj" fmla="val 128040"/>
                </a:avLst>
              </a:prstGeom>
              <a:solidFill>
                <a:srgbClr val="91C0E8"/>
              </a:solidFill>
              <a:ln w="3175" cap="flat" cmpd="sng" algn="ctr">
                <a:noFill/>
                <a:prstDash val="solid"/>
              </a:ln>
              <a:effectLst>
                <a:outerShdw blurRad="431800" dist="2159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endParaRPr lang="ja-JP" altLang="en-US"/>
              </a:p>
            </p:txBody>
          </p:sp>
        </p:grpSp>
        <p:grpSp>
          <p:nvGrpSpPr>
            <p:cNvPr id="34" name="组合 27"/>
            <p:cNvGrpSpPr/>
            <p:nvPr/>
          </p:nvGrpSpPr>
          <p:grpSpPr>
            <a:xfrm>
              <a:off x="4572000" y="3390711"/>
              <a:ext cx="1609196" cy="912530"/>
              <a:chOff x="4572514" y="3385071"/>
              <a:chExt cx="1609196" cy="912530"/>
            </a:xfrm>
          </p:grpSpPr>
          <p:sp>
            <p:nvSpPr>
              <p:cNvPr id="85" name="圆角矩形 87"/>
              <p:cNvSpPr/>
              <p:nvPr/>
            </p:nvSpPr>
            <p:spPr>
              <a:xfrm>
                <a:off x="4572514" y="3386146"/>
                <a:ext cx="1228976" cy="911455"/>
              </a:xfrm>
              <a:prstGeom prst="roundRect">
                <a:avLst>
                  <a:gd name="adj" fmla="val 9236"/>
                </a:avLst>
              </a:prstGeom>
              <a:solidFill>
                <a:srgbClr val="91C0E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endParaRPr lang="ja-JP" altLang="en-US"/>
              </a:p>
            </p:txBody>
          </p:sp>
          <p:sp>
            <p:nvSpPr>
              <p:cNvPr id="86" name="椭圆 88"/>
              <p:cNvSpPr>
                <a:spLocks noChangeAspect="1"/>
              </p:cNvSpPr>
              <p:nvPr/>
            </p:nvSpPr>
            <p:spPr>
              <a:xfrm>
                <a:off x="4634833" y="3461299"/>
                <a:ext cx="193058" cy="193058"/>
              </a:xfrm>
              <a:prstGeom prst="ellipse">
                <a:avLst/>
              </a:prstGeom>
              <a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25400" cap="flat" cmpd="sng" algn="ctr">
                <a:solidFill>
                  <a:srgbClr val="4F81BD">
                    <a:alpha val="90000"/>
                    <a:tint val="40000"/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>
                <a:glow rad="25400">
                  <a:srgbClr val="4F81BD">
                    <a:satMod val="175000"/>
                    <a:alpha val="40000"/>
                  </a:srgbClr>
                </a:glow>
              </a:effec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7" name="TextBox 114"/>
              <p:cNvSpPr txBox="1">
                <a:spLocks noChangeArrowheads="1"/>
              </p:cNvSpPr>
              <p:nvPr/>
            </p:nvSpPr>
            <p:spPr bwMode="auto">
              <a:xfrm>
                <a:off x="4859590" y="3385071"/>
                <a:ext cx="1298575" cy="312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:r>
                  <a:rPr lang="zh-CN" sz="100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南方电网公司</a:t>
                </a:r>
                <a:endParaRPr lang="ja-JP" sz="1200">
                  <a:effectLst/>
                  <a:latin typeface="SimSun"/>
                  <a:cs typeface="SimSun"/>
                </a:endParaRPr>
              </a:p>
            </p:txBody>
          </p:sp>
          <p:pic>
            <p:nvPicPr>
              <p:cNvPr id="88" name="Picture 2" descr="http://www.nooidea.com/kiwi/uploads/201106/1307531956PE9A5blu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5253" y="3710217"/>
                <a:ext cx="240000" cy="240000"/>
              </a:xfrm>
              <a:prstGeom prst="rect">
                <a:avLst/>
              </a:prstGeom>
              <a:noFill/>
              <a:effectLst>
                <a:glow rad="25400">
                  <a:srgbClr val="7DA8CB"/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9" name="TextBox 114"/>
              <p:cNvSpPr txBox="1">
                <a:spLocks noChangeArrowheads="1"/>
              </p:cNvSpPr>
              <p:nvPr/>
            </p:nvSpPr>
            <p:spPr bwMode="auto">
              <a:xfrm>
                <a:off x="4883141" y="3643402"/>
                <a:ext cx="1298569" cy="3906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21917" tIns="60958" rIns="121917" bIns="60958">
                <a:no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:r>
                  <a:rPr lang="zh-CN" sz="100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华为公司</a:t>
                </a:r>
                <a:endParaRPr lang="ja-JP" sz="1200">
                  <a:effectLst/>
                  <a:latin typeface="SimSun"/>
                  <a:cs typeface="SimSun"/>
                </a:endParaRPr>
              </a:p>
            </p:txBody>
          </p:sp>
          <p:pic>
            <p:nvPicPr>
              <p:cNvPr id="90" name="Picture 4" descr="http://upload.k8008.com/upload/users/8157534/passport/20140505163254993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3979" y="4008041"/>
                <a:ext cx="240000" cy="240000"/>
              </a:xfrm>
              <a:prstGeom prst="rect">
                <a:avLst/>
              </a:prstGeom>
              <a:noFill/>
              <a:effectLst>
                <a:glow rad="25400">
                  <a:srgbClr val="7DA8CB"/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1" name="TextBox 114"/>
              <p:cNvSpPr txBox="1">
                <a:spLocks noChangeArrowheads="1"/>
              </p:cNvSpPr>
              <p:nvPr/>
            </p:nvSpPr>
            <p:spPr bwMode="auto">
              <a:xfrm>
                <a:off x="4838745" y="3949987"/>
                <a:ext cx="1132834" cy="297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21917" tIns="60958" rIns="121917" bIns="60958">
                <a:no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:r>
                  <a:rPr lang="zh-CN" sz="100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中科院深先院</a:t>
                </a:r>
                <a:endParaRPr lang="ja-JP" sz="1200">
                  <a:effectLst/>
                  <a:latin typeface="SimSun"/>
                  <a:cs typeface="SimSun"/>
                </a:endParaRPr>
              </a:p>
            </p:txBody>
          </p:sp>
        </p:grpSp>
        <p:grpSp>
          <p:nvGrpSpPr>
            <p:cNvPr id="35" name="组合 66"/>
            <p:cNvGrpSpPr/>
            <p:nvPr/>
          </p:nvGrpSpPr>
          <p:grpSpPr bwMode="auto">
            <a:xfrm>
              <a:off x="4455042" y="2115879"/>
              <a:ext cx="174441" cy="222757"/>
              <a:chOff x="4451108" y="2107172"/>
              <a:chExt cx="384487" cy="489777"/>
            </a:xfrm>
          </p:grpSpPr>
          <p:sp>
            <p:nvSpPr>
              <p:cNvPr id="83" name="椭圆 95"/>
              <p:cNvSpPr/>
              <p:nvPr/>
            </p:nvSpPr>
            <p:spPr>
              <a:xfrm>
                <a:off x="4451108" y="2485650"/>
                <a:ext cx="384487" cy="111299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/>
                  </a:gs>
                  <a:gs pos="31000">
                    <a:sysClr val="windowText" lastClr="000000">
                      <a:alpha val="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endParaRPr lang="ja-JP" altLang="en-US"/>
              </a:p>
            </p:txBody>
          </p:sp>
          <p:sp>
            <p:nvSpPr>
              <p:cNvPr id="84" name="泪滴形 96"/>
              <p:cNvSpPr/>
              <p:nvPr/>
            </p:nvSpPr>
            <p:spPr>
              <a:xfrm rot="8100000">
                <a:off x="4485305" y="2107172"/>
                <a:ext cx="304414" cy="304422"/>
              </a:xfrm>
              <a:prstGeom prst="teardrop">
                <a:avLst>
                  <a:gd name="adj" fmla="val 128040"/>
                </a:avLst>
              </a:prstGeom>
              <a:solidFill>
                <a:srgbClr val="91C0E8"/>
              </a:solidFill>
              <a:ln w="3175" cap="flat" cmpd="sng" algn="ctr">
                <a:noFill/>
                <a:prstDash val="solid"/>
              </a:ln>
              <a:effectLst>
                <a:outerShdw blurRad="431800" dist="2159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endParaRPr lang="ja-JP" altLang="en-US"/>
              </a:p>
            </p:txBody>
          </p:sp>
        </p:grpSp>
        <p:grpSp>
          <p:nvGrpSpPr>
            <p:cNvPr id="36" name="组合 12"/>
            <p:cNvGrpSpPr/>
            <p:nvPr/>
          </p:nvGrpSpPr>
          <p:grpSpPr>
            <a:xfrm>
              <a:off x="5369442" y="2563360"/>
              <a:ext cx="1341997" cy="320874"/>
              <a:chOff x="5364602" y="2561216"/>
              <a:chExt cx="1341997" cy="320874"/>
            </a:xfrm>
          </p:grpSpPr>
          <p:sp>
            <p:nvSpPr>
              <p:cNvPr id="80" name="圆角矩形 98"/>
              <p:cNvSpPr/>
              <p:nvPr/>
            </p:nvSpPr>
            <p:spPr>
              <a:xfrm>
                <a:off x="5364602" y="2570935"/>
                <a:ext cx="1341997" cy="311155"/>
              </a:xfrm>
              <a:prstGeom prst="roundRect">
                <a:avLst>
                  <a:gd name="adj" fmla="val 10725"/>
                </a:avLst>
              </a:prstGeom>
              <a:solidFill>
                <a:srgbClr val="91C0E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endParaRPr lang="ja-JP" altLang="en-US"/>
              </a:p>
            </p:txBody>
          </p:sp>
          <p:sp>
            <p:nvSpPr>
              <p:cNvPr id="81" name="TextBox 133"/>
              <p:cNvSpPr txBox="1">
                <a:spLocks noChangeArrowheads="1"/>
              </p:cNvSpPr>
              <p:nvPr/>
            </p:nvSpPr>
            <p:spPr bwMode="auto">
              <a:xfrm>
                <a:off x="5633970" y="2561216"/>
                <a:ext cx="1042900" cy="312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:r>
                  <a:rPr lang="zh-CN" sz="100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中科院等离子所</a:t>
                </a:r>
                <a:endParaRPr lang="ja-JP" sz="1200">
                  <a:effectLst/>
                  <a:latin typeface="SimSun"/>
                  <a:cs typeface="SimSun"/>
                </a:endParaRPr>
              </a:p>
            </p:txBody>
          </p:sp>
          <p:sp>
            <p:nvSpPr>
              <p:cNvPr id="82" name="椭圆 100"/>
              <p:cNvSpPr>
                <a:spLocks noChangeAspect="1"/>
              </p:cNvSpPr>
              <p:nvPr/>
            </p:nvSpPr>
            <p:spPr>
              <a:xfrm>
                <a:off x="5482599" y="2635555"/>
                <a:ext cx="194400" cy="194400"/>
              </a:xfrm>
              <a:prstGeom prst="ellipse">
                <a:avLst/>
              </a:prstGeom>
              <a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25400" cap="flat" cmpd="sng" algn="ctr">
                <a:solidFill>
                  <a:srgbClr val="D0D8E8"/>
                </a:solidFill>
                <a:prstDash val="solid"/>
              </a:ln>
              <a:effectLst>
                <a:glow rad="25400">
                  <a:srgbClr val="267DE6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cxnSp>
          <p:nvCxnSpPr>
            <p:cNvPr id="37" name="直接连接符 387"/>
            <p:cNvCxnSpPr/>
            <p:nvPr/>
          </p:nvCxnSpPr>
          <p:spPr>
            <a:xfrm flipH="1" flipV="1">
              <a:off x="4582632" y="2222204"/>
              <a:ext cx="780093" cy="502117"/>
            </a:xfrm>
            <a:prstGeom prst="line">
              <a:avLst/>
            </a:prstGeom>
            <a:noFill/>
            <a:ln w="6350" cap="flat" cmpd="sng" algn="ctr">
              <a:solidFill>
                <a:srgbClr val="537D9F"/>
              </a:solidFill>
              <a:prstDash val="dash"/>
            </a:ln>
            <a:effectLst/>
          </p:spPr>
        </p:cxnSp>
        <p:grpSp>
          <p:nvGrpSpPr>
            <p:cNvPr id="38" name="组合 13"/>
            <p:cNvGrpSpPr/>
            <p:nvPr/>
          </p:nvGrpSpPr>
          <p:grpSpPr>
            <a:xfrm>
              <a:off x="2190307" y="1390909"/>
              <a:ext cx="1581279" cy="487680"/>
              <a:chOff x="2184420" y="1383356"/>
              <a:chExt cx="1581279" cy="487680"/>
            </a:xfrm>
          </p:grpSpPr>
          <p:sp>
            <p:nvSpPr>
              <p:cNvPr id="77" name="圆角矩形 103"/>
              <p:cNvSpPr/>
              <p:nvPr/>
            </p:nvSpPr>
            <p:spPr>
              <a:xfrm>
                <a:off x="2184420" y="1417210"/>
                <a:ext cx="1341997" cy="311155"/>
              </a:xfrm>
              <a:prstGeom prst="roundRect">
                <a:avLst>
                  <a:gd name="adj" fmla="val 10725"/>
                </a:avLst>
              </a:prstGeom>
              <a:solidFill>
                <a:srgbClr val="91C0E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endParaRPr lang="ja-JP" altLang="en-US"/>
              </a:p>
            </p:txBody>
          </p:sp>
          <p:sp>
            <p:nvSpPr>
              <p:cNvPr id="78" name="椭圆 104"/>
              <p:cNvSpPr>
                <a:spLocks noChangeAspect="1"/>
              </p:cNvSpPr>
              <p:nvPr/>
            </p:nvSpPr>
            <p:spPr>
              <a:xfrm>
                <a:off x="2246589" y="1485573"/>
                <a:ext cx="194400" cy="194400"/>
              </a:xfrm>
              <a:prstGeom prst="ellipse">
                <a:avLst/>
              </a:prstGeom>
              <a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25400" cap="flat" cmpd="sng" algn="ctr">
                <a:solidFill>
                  <a:srgbClr val="D0D8E8"/>
                </a:solidFill>
                <a:prstDash val="solid"/>
              </a:ln>
              <a:effectLst>
                <a:glow rad="25400">
                  <a:srgbClr val="267DE6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9" name="TextBox 133"/>
              <p:cNvSpPr txBox="1">
                <a:spLocks noChangeArrowheads="1"/>
              </p:cNvSpPr>
              <p:nvPr/>
            </p:nvSpPr>
            <p:spPr bwMode="auto">
              <a:xfrm>
                <a:off x="2425214" y="1383356"/>
                <a:ext cx="1340485" cy="4876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:r>
                  <a:rPr lang="zh-CN" sz="100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中船重工</a:t>
                </a:r>
                <a:r>
                  <a:rPr lang="en-US" sz="1000">
                    <a:solidFill>
                      <a:srgbClr val="FFFFFF"/>
                    </a:solidFill>
                    <a:effectLst/>
                    <a:latin typeface="Microsoft YaHei"/>
                    <a:cs typeface="Times New Roman"/>
                  </a:rPr>
                  <a:t>725</a:t>
                </a:r>
                <a:r>
                  <a:rPr lang="zh-CN" sz="100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所</a:t>
                </a:r>
                <a:endParaRPr lang="ja-JP" sz="1200">
                  <a:effectLst/>
                  <a:latin typeface="SimSun"/>
                  <a:cs typeface="SimSun"/>
                </a:endParaRPr>
              </a:p>
            </p:txBody>
          </p:sp>
        </p:grpSp>
        <p:grpSp>
          <p:nvGrpSpPr>
            <p:cNvPr id="39" name="组合 66"/>
            <p:cNvGrpSpPr/>
            <p:nvPr/>
          </p:nvGrpSpPr>
          <p:grpSpPr bwMode="auto">
            <a:xfrm>
              <a:off x="4178595" y="1903228"/>
              <a:ext cx="174441" cy="222757"/>
              <a:chOff x="4171905" y="1902399"/>
              <a:chExt cx="384487" cy="489777"/>
            </a:xfrm>
          </p:grpSpPr>
          <p:sp>
            <p:nvSpPr>
              <p:cNvPr id="75" name="椭圆 107"/>
              <p:cNvSpPr/>
              <p:nvPr/>
            </p:nvSpPr>
            <p:spPr>
              <a:xfrm>
                <a:off x="4171905" y="2280877"/>
                <a:ext cx="384487" cy="111299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/>
                  </a:gs>
                  <a:gs pos="31000">
                    <a:sysClr val="windowText" lastClr="000000">
                      <a:alpha val="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endParaRPr lang="ja-JP" altLang="en-US"/>
              </a:p>
            </p:txBody>
          </p:sp>
          <p:sp>
            <p:nvSpPr>
              <p:cNvPr id="76" name="泪滴形 108"/>
              <p:cNvSpPr/>
              <p:nvPr/>
            </p:nvSpPr>
            <p:spPr>
              <a:xfrm rot="8100000">
                <a:off x="4206102" y="1902399"/>
                <a:ext cx="304414" cy="304422"/>
              </a:xfrm>
              <a:prstGeom prst="teardrop">
                <a:avLst>
                  <a:gd name="adj" fmla="val 128040"/>
                </a:avLst>
              </a:prstGeom>
              <a:solidFill>
                <a:srgbClr val="91C0E8"/>
              </a:solidFill>
              <a:ln w="3175" cap="flat" cmpd="sng" algn="ctr">
                <a:noFill/>
                <a:prstDash val="solid"/>
              </a:ln>
              <a:effectLst>
                <a:outerShdw blurRad="431800" dist="2159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endParaRPr lang="ja-JP" altLang="en-US"/>
              </a:p>
            </p:txBody>
          </p:sp>
        </p:grpSp>
        <p:cxnSp>
          <p:nvCxnSpPr>
            <p:cNvPr id="40" name="直接连接符 395"/>
            <p:cNvCxnSpPr/>
            <p:nvPr/>
          </p:nvCxnSpPr>
          <p:spPr>
            <a:xfrm>
              <a:off x="2860158" y="1733107"/>
              <a:ext cx="1332001" cy="242427"/>
            </a:xfrm>
            <a:prstGeom prst="line">
              <a:avLst/>
            </a:prstGeom>
            <a:noFill/>
            <a:ln w="6350" cap="flat" cmpd="sng" algn="ctr">
              <a:solidFill>
                <a:srgbClr val="537D9F"/>
              </a:solidFill>
              <a:prstDash val="dash"/>
            </a:ln>
            <a:effectLst/>
          </p:spPr>
        </p:cxnSp>
        <p:grpSp>
          <p:nvGrpSpPr>
            <p:cNvPr id="41" name="组合 17"/>
            <p:cNvGrpSpPr/>
            <p:nvPr/>
          </p:nvGrpSpPr>
          <p:grpSpPr>
            <a:xfrm>
              <a:off x="329609" y="1807535"/>
              <a:ext cx="1257816" cy="953170"/>
              <a:chOff x="324042" y="1801970"/>
              <a:chExt cx="1257816" cy="953170"/>
            </a:xfrm>
          </p:grpSpPr>
          <p:sp>
            <p:nvSpPr>
              <p:cNvPr id="68" name="圆角矩形 111"/>
              <p:cNvSpPr/>
              <p:nvPr/>
            </p:nvSpPr>
            <p:spPr>
              <a:xfrm>
                <a:off x="324042" y="1801970"/>
                <a:ext cx="1147174" cy="953170"/>
              </a:xfrm>
              <a:prstGeom prst="roundRect">
                <a:avLst>
                  <a:gd name="adj" fmla="val 7340"/>
                </a:avLst>
              </a:prstGeom>
              <a:solidFill>
                <a:srgbClr val="91C0E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endParaRPr lang="ja-JP" altLang="en-US"/>
              </a:p>
            </p:txBody>
          </p:sp>
          <p:sp>
            <p:nvSpPr>
              <p:cNvPr id="69" name="TextBox 116"/>
              <p:cNvSpPr txBox="1">
                <a:spLocks noChangeArrowheads="1"/>
              </p:cNvSpPr>
              <p:nvPr/>
            </p:nvSpPr>
            <p:spPr bwMode="auto">
              <a:xfrm>
                <a:off x="602688" y="2436633"/>
                <a:ext cx="979170" cy="289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:r>
                  <a:rPr lang="zh-CN" sz="90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西南交通大学</a:t>
                </a:r>
                <a:endParaRPr lang="ja-JP" sz="1200">
                  <a:effectLst/>
                  <a:latin typeface="SimSun"/>
                  <a:cs typeface="SimSun"/>
                </a:endParaRPr>
              </a:p>
            </p:txBody>
          </p:sp>
          <p:sp>
            <p:nvSpPr>
              <p:cNvPr id="70" name="椭圆 113"/>
              <p:cNvSpPr>
                <a:spLocks noChangeAspect="1"/>
              </p:cNvSpPr>
              <p:nvPr/>
            </p:nvSpPr>
            <p:spPr>
              <a:xfrm>
                <a:off x="392376" y="2451464"/>
                <a:ext cx="193058" cy="193057"/>
              </a:xfrm>
              <a:prstGeom prst="ellipse">
                <a:avLst/>
              </a:prstGeom>
              <a:blipFill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25400" cap="flat" cmpd="sng" algn="ctr">
                <a:solidFill>
                  <a:srgbClr val="4F81BD">
                    <a:alpha val="90000"/>
                    <a:tint val="40000"/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>
                <a:glow rad="25400">
                  <a:srgbClr val="4F81BD">
                    <a:satMod val="175000"/>
                    <a:alpha val="40000"/>
                  </a:srgbClr>
                </a:glow>
              </a:effec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1" name="TextBox 119"/>
              <p:cNvSpPr txBox="1">
                <a:spLocks noChangeArrowheads="1"/>
              </p:cNvSpPr>
              <p:nvPr/>
            </p:nvSpPr>
            <p:spPr bwMode="auto">
              <a:xfrm>
                <a:off x="602688" y="1869736"/>
                <a:ext cx="979170" cy="289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:r>
                  <a:rPr lang="zh-CN" sz="90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东方电气集团</a:t>
                </a:r>
                <a:endParaRPr lang="ja-JP" sz="1200">
                  <a:effectLst/>
                  <a:latin typeface="SimSun"/>
                  <a:cs typeface="SimSun"/>
                </a:endParaRPr>
              </a:p>
            </p:txBody>
          </p:sp>
          <p:sp>
            <p:nvSpPr>
              <p:cNvPr id="72" name="椭圆 115"/>
              <p:cNvSpPr>
                <a:spLocks noChangeAspect="1"/>
              </p:cNvSpPr>
              <p:nvPr/>
            </p:nvSpPr>
            <p:spPr>
              <a:xfrm>
                <a:off x="392376" y="1898125"/>
                <a:ext cx="193058" cy="193057"/>
              </a:xfrm>
              <a:prstGeom prst="ellipse">
                <a:avLst/>
              </a:prstGeom>
              <a:blipFill rotWithShape="1">
                <a:blip r:embed="rId12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25400" cap="flat" cmpd="sng" algn="ctr">
                <a:solidFill>
                  <a:srgbClr val="4F81BD">
                    <a:alpha val="90000"/>
                    <a:tint val="40000"/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>
                <a:glow rad="25400">
                  <a:srgbClr val="4F81BD">
                    <a:satMod val="175000"/>
                    <a:alpha val="40000"/>
                  </a:srgbClr>
                </a:glow>
              </a:effec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3" name="TextBox 119"/>
              <p:cNvSpPr txBox="1">
                <a:spLocks noChangeArrowheads="1"/>
              </p:cNvSpPr>
              <p:nvPr/>
            </p:nvSpPr>
            <p:spPr bwMode="auto">
              <a:xfrm>
                <a:off x="602688" y="2153184"/>
                <a:ext cx="979170" cy="289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:r>
                  <a:rPr lang="zh-CN" sz="90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四川大学</a:t>
                </a:r>
                <a:endParaRPr lang="ja-JP" sz="1200">
                  <a:effectLst/>
                  <a:latin typeface="SimSun"/>
                  <a:cs typeface="SimSun"/>
                </a:endParaRPr>
              </a:p>
            </p:txBody>
          </p:sp>
          <p:sp>
            <p:nvSpPr>
              <p:cNvPr id="74" name="椭圆 117"/>
              <p:cNvSpPr>
                <a:spLocks noChangeAspect="1"/>
              </p:cNvSpPr>
              <p:nvPr/>
            </p:nvSpPr>
            <p:spPr>
              <a:xfrm>
                <a:off x="392376" y="2174795"/>
                <a:ext cx="193058" cy="193057"/>
              </a:xfrm>
              <a:prstGeom prst="ellipse">
                <a:avLst/>
              </a:prstGeom>
              <a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25400" cap="flat" cmpd="sng" algn="ctr">
                <a:solidFill>
                  <a:srgbClr val="4F81BD">
                    <a:alpha val="90000"/>
                    <a:tint val="40000"/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>
                <a:glow rad="25400">
                  <a:srgbClr val="4F81BD">
                    <a:satMod val="175000"/>
                    <a:alpha val="40000"/>
                  </a:srgbClr>
                </a:glow>
              </a:effectLst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42" name="组合 2052"/>
            <p:cNvGrpSpPr/>
            <p:nvPr/>
          </p:nvGrpSpPr>
          <p:grpSpPr>
            <a:xfrm>
              <a:off x="6624084" y="361507"/>
              <a:ext cx="1338880" cy="1436404"/>
              <a:chOff x="6617933" y="361810"/>
              <a:chExt cx="1338880" cy="1436404"/>
            </a:xfrm>
          </p:grpSpPr>
          <p:sp>
            <p:nvSpPr>
              <p:cNvPr id="57" name="圆角矩形 119"/>
              <p:cNvSpPr/>
              <p:nvPr/>
            </p:nvSpPr>
            <p:spPr bwMode="auto">
              <a:xfrm>
                <a:off x="6617933" y="361810"/>
                <a:ext cx="1219074" cy="1402213"/>
              </a:xfrm>
              <a:prstGeom prst="roundRect">
                <a:avLst>
                  <a:gd name="adj" fmla="val 4668"/>
                </a:avLst>
              </a:prstGeom>
              <a:solidFill>
                <a:srgbClr val="91C0E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endParaRPr lang="ja-JP" altLang="en-US"/>
              </a:p>
            </p:txBody>
          </p:sp>
          <p:sp>
            <p:nvSpPr>
              <p:cNvPr id="58" name="椭圆 120"/>
              <p:cNvSpPr>
                <a:spLocks noChangeAspect="1"/>
              </p:cNvSpPr>
              <p:nvPr/>
            </p:nvSpPr>
            <p:spPr bwMode="auto">
              <a:xfrm>
                <a:off x="6706332" y="425586"/>
                <a:ext cx="192888" cy="193232"/>
              </a:xfrm>
              <a:prstGeom prst="ellipse">
                <a:avLst/>
              </a:prstGeom>
              <a:blipFill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25400" cap="flat" cmpd="sng" algn="ctr">
                <a:solidFill>
                  <a:srgbClr val="D0D8E8"/>
                </a:solidFill>
                <a:prstDash val="solid"/>
              </a:ln>
              <a:effectLst>
                <a:glow rad="25400">
                  <a:srgbClr val="267DE6">
                    <a:alpha val="40000"/>
                  </a:srgbClr>
                </a:glow>
              </a:effec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" name="TextBox 128"/>
              <p:cNvSpPr txBox="1">
                <a:spLocks noChangeArrowheads="1"/>
              </p:cNvSpPr>
              <p:nvPr/>
            </p:nvSpPr>
            <p:spPr bwMode="auto">
              <a:xfrm>
                <a:off x="6905253" y="394931"/>
                <a:ext cx="1051560" cy="289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:r>
                  <a:rPr lang="zh-CN" sz="90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中科院电工所</a:t>
                </a:r>
                <a:endParaRPr lang="ja-JP" sz="1200">
                  <a:effectLst/>
                  <a:latin typeface="SimSun"/>
                  <a:cs typeface="SimSun"/>
                </a:endParaRPr>
              </a:p>
            </p:txBody>
          </p:sp>
          <p:sp>
            <p:nvSpPr>
              <p:cNvPr id="60" name="椭圆 122"/>
              <p:cNvSpPr>
                <a:spLocks noChangeAspect="1"/>
              </p:cNvSpPr>
              <p:nvPr/>
            </p:nvSpPr>
            <p:spPr bwMode="auto">
              <a:xfrm>
                <a:off x="6706332" y="976662"/>
                <a:ext cx="192888" cy="193232"/>
              </a:xfrm>
              <a:prstGeom prst="ellipse">
                <a:avLst/>
              </a:prstGeom>
              <a:blipFill rotWithShape="1">
                <a:blip r:embed="rId1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25400" cap="flat" cmpd="sng" algn="ctr">
                <a:solidFill>
                  <a:srgbClr val="4F81BD">
                    <a:alpha val="90000"/>
                    <a:tint val="40000"/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>
                <a:glow rad="25400">
                  <a:srgbClr val="267DE6">
                    <a:alpha val="40000"/>
                  </a:srgbClr>
                </a:glow>
              </a:effec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1" name="TextBox 130"/>
              <p:cNvSpPr txBox="1">
                <a:spLocks noChangeArrowheads="1"/>
              </p:cNvSpPr>
              <p:nvPr/>
            </p:nvSpPr>
            <p:spPr bwMode="auto">
              <a:xfrm>
                <a:off x="6905253" y="672618"/>
                <a:ext cx="1028065" cy="289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:r>
                  <a:rPr lang="zh-CN" sz="90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中科院高能所</a:t>
                </a:r>
                <a:endParaRPr lang="ja-JP" sz="1200">
                  <a:effectLst/>
                  <a:latin typeface="SimSun"/>
                  <a:cs typeface="SimSun"/>
                </a:endParaRPr>
              </a:p>
            </p:txBody>
          </p:sp>
          <p:sp>
            <p:nvSpPr>
              <p:cNvPr id="62" name="椭圆 124"/>
              <p:cNvSpPr>
                <a:spLocks noChangeAspect="1"/>
              </p:cNvSpPr>
              <p:nvPr/>
            </p:nvSpPr>
            <p:spPr bwMode="auto">
              <a:xfrm>
                <a:off x="6706332" y="701124"/>
                <a:ext cx="192888" cy="193232"/>
              </a:xfrm>
              <a:prstGeom prst="ellipse">
                <a:avLst/>
              </a:prstGeom>
              <a:blipFill rotWithShape="1">
                <a:blip r:embed="rId16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25400" cap="flat" cmpd="sng" algn="ctr">
                <a:solidFill>
                  <a:srgbClr val="D0D8E8"/>
                </a:solidFill>
                <a:prstDash val="solid"/>
              </a:ln>
              <a:effectLst>
                <a:glow rad="25400">
                  <a:srgbClr val="267DE6">
                    <a:alpha val="40000"/>
                  </a:srgbClr>
                </a:glow>
              </a:effec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3" name="TextBox 132"/>
              <p:cNvSpPr txBox="1">
                <a:spLocks noChangeArrowheads="1"/>
              </p:cNvSpPr>
              <p:nvPr/>
            </p:nvSpPr>
            <p:spPr bwMode="auto">
              <a:xfrm>
                <a:off x="6905253" y="950304"/>
                <a:ext cx="857885" cy="289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:r>
                  <a:rPr lang="zh-CN" sz="90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清华大学</a:t>
                </a:r>
                <a:endParaRPr lang="ja-JP" sz="1200">
                  <a:effectLst/>
                  <a:latin typeface="SimSun"/>
                  <a:cs typeface="SimSun"/>
                </a:endParaRPr>
              </a:p>
            </p:txBody>
          </p:sp>
          <p:sp>
            <p:nvSpPr>
              <p:cNvPr id="64" name="椭圆 126"/>
              <p:cNvSpPr>
                <a:spLocks noChangeAspect="1"/>
              </p:cNvSpPr>
              <p:nvPr/>
            </p:nvSpPr>
            <p:spPr bwMode="auto">
              <a:xfrm>
                <a:off x="6706332" y="1527563"/>
                <a:ext cx="192888" cy="193232"/>
              </a:xfrm>
              <a:prstGeom prst="ellipse">
                <a:avLst/>
              </a:prstGeom>
              <a:blipFill rotWithShape="1">
                <a:blip r:embed="rId17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25400" cap="flat" cmpd="sng" algn="ctr">
                <a:solidFill>
                  <a:srgbClr val="4F81BD">
                    <a:alpha val="90000"/>
                    <a:tint val="40000"/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>
                <a:glow rad="25400">
                  <a:srgbClr val="267DE6">
                    <a:alpha val="40000"/>
                  </a:srgbClr>
                </a:glow>
              </a:effec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5" name="TextBox 134"/>
              <p:cNvSpPr txBox="1">
                <a:spLocks noChangeArrowheads="1"/>
              </p:cNvSpPr>
              <p:nvPr/>
            </p:nvSpPr>
            <p:spPr bwMode="auto">
              <a:xfrm>
                <a:off x="6905253" y="1508654"/>
                <a:ext cx="1028700" cy="289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:r>
                  <a:rPr lang="zh-CN" sz="90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华北电力大学</a:t>
                </a:r>
                <a:endParaRPr lang="ja-JP" sz="1200">
                  <a:effectLst/>
                  <a:latin typeface="SimSun"/>
                  <a:cs typeface="SimSun"/>
                </a:endParaRPr>
              </a:p>
            </p:txBody>
          </p:sp>
          <p:sp>
            <p:nvSpPr>
              <p:cNvPr id="66" name="TextBox 119"/>
              <p:cNvSpPr txBox="1">
                <a:spLocks noChangeArrowheads="1"/>
              </p:cNvSpPr>
              <p:nvPr/>
            </p:nvSpPr>
            <p:spPr bwMode="auto">
              <a:xfrm>
                <a:off x="6905253" y="1227929"/>
                <a:ext cx="979805" cy="289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:r>
                  <a:rPr lang="zh-CN" sz="90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北京交通大学</a:t>
                </a:r>
                <a:endParaRPr lang="ja-JP" sz="1200">
                  <a:effectLst/>
                  <a:latin typeface="SimSun"/>
                  <a:cs typeface="SimSun"/>
                </a:endParaRPr>
              </a:p>
            </p:txBody>
          </p:sp>
          <p:sp>
            <p:nvSpPr>
              <p:cNvPr id="67" name="椭圆 129"/>
              <p:cNvSpPr>
                <a:spLocks noChangeAspect="1"/>
              </p:cNvSpPr>
              <p:nvPr/>
            </p:nvSpPr>
            <p:spPr>
              <a:xfrm>
                <a:off x="6706247" y="1252200"/>
                <a:ext cx="193058" cy="193057"/>
              </a:xfrm>
              <a:prstGeom prst="ellipse">
                <a:avLst/>
              </a:prstGeom>
              <a:blipFill rotWithShape="1"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25400" cap="flat" cmpd="sng" algn="ctr">
                <a:solidFill>
                  <a:srgbClr val="4F81BD">
                    <a:alpha val="90000"/>
                    <a:tint val="40000"/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>
                <a:glow rad="25400">
                  <a:srgbClr val="4F81BD">
                    <a:satMod val="175000"/>
                    <a:alpha val="40000"/>
                  </a:srgbClr>
                </a:glow>
              </a:effectLst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43" name="组合 2047"/>
            <p:cNvGrpSpPr/>
            <p:nvPr/>
          </p:nvGrpSpPr>
          <p:grpSpPr>
            <a:xfrm>
              <a:off x="6592186" y="1828665"/>
              <a:ext cx="1283738" cy="668813"/>
              <a:chOff x="6588738" y="1820680"/>
              <a:chExt cx="1283738" cy="668813"/>
            </a:xfrm>
          </p:grpSpPr>
          <p:sp>
            <p:nvSpPr>
              <p:cNvPr id="52" name="圆角矩形 131"/>
              <p:cNvSpPr/>
              <p:nvPr/>
            </p:nvSpPr>
            <p:spPr>
              <a:xfrm>
                <a:off x="6588738" y="1873978"/>
                <a:ext cx="1196888" cy="615515"/>
              </a:xfrm>
              <a:prstGeom prst="roundRect">
                <a:avLst>
                  <a:gd name="adj" fmla="val 10725"/>
                </a:avLst>
              </a:prstGeom>
              <a:solidFill>
                <a:srgbClr val="91C0E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endParaRPr lang="ja-JP" altLang="en-US"/>
              </a:p>
            </p:txBody>
          </p:sp>
          <p:sp>
            <p:nvSpPr>
              <p:cNvPr id="53" name="TextBox 133"/>
              <p:cNvSpPr txBox="1">
                <a:spLocks noChangeArrowheads="1"/>
              </p:cNvSpPr>
              <p:nvPr/>
            </p:nvSpPr>
            <p:spPr bwMode="auto">
              <a:xfrm>
                <a:off x="6915890" y="2136490"/>
                <a:ext cx="891040" cy="349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21917" tIns="60958" rIns="121917" bIns="60958">
                <a:no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:r>
                  <a:rPr lang="zh-CN" sz="100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上海电气</a:t>
                </a:r>
                <a:endParaRPr lang="ja-JP" sz="1200">
                  <a:effectLst/>
                  <a:latin typeface="SimSun"/>
                  <a:cs typeface="SimSun"/>
                </a:endParaRPr>
              </a:p>
            </p:txBody>
          </p:sp>
          <p:sp>
            <p:nvSpPr>
              <p:cNvPr id="54" name="圆角矩形 133"/>
              <p:cNvSpPr>
                <a:spLocks noChangeAspect="1"/>
              </p:cNvSpPr>
              <p:nvPr/>
            </p:nvSpPr>
            <p:spPr>
              <a:xfrm>
                <a:off x="6707610" y="2218381"/>
                <a:ext cx="204117" cy="194400"/>
              </a:xfrm>
              <a:prstGeom prst="roundRect">
                <a:avLst/>
              </a:prstGeom>
              <a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25400" cap="flat" cmpd="sng" algn="ctr">
                <a:solidFill>
                  <a:srgbClr val="D0D8E8"/>
                </a:solidFill>
                <a:prstDash val="solid"/>
              </a:ln>
              <a:effectLst>
                <a:glow rad="25400">
                  <a:srgbClr val="267DE6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5" name="TextBox 133"/>
              <p:cNvSpPr txBox="1">
                <a:spLocks noChangeArrowheads="1"/>
              </p:cNvSpPr>
              <p:nvPr/>
            </p:nvSpPr>
            <p:spPr bwMode="auto">
              <a:xfrm>
                <a:off x="6901923" y="1820680"/>
                <a:ext cx="970553" cy="397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21917" tIns="60958" rIns="121917" bIns="60958">
                <a:no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:r>
                  <a:rPr lang="zh-CN" sz="100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中科院应物所</a:t>
                </a:r>
                <a:endParaRPr lang="ja-JP" sz="1200">
                  <a:effectLst/>
                  <a:latin typeface="SimSun"/>
                  <a:cs typeface="SimSun"/>
                </a:endParaRPr>
              </a:p>
            </p:txBody>
          </p:sp>
          <p:sp>
            <p:nvSpPr>
              <p:cNvPr id="56" name="椭圆 135"/>
              <p:cNvSpPr>
                <a:spLocks noChangeAspect="1"/>
              </p:cNvSpPr>
              <p:nvPr/>
            </p:nvSpPr>
            <p:spPr>
              <a:xfrm>
                <a:off x="6721490" y="1923603"/>
                <a:ext cx="194400" cy="194400"/>
              </a:xfrm>
              <a:prstGeom prst="ellipse">
                <a:avLst/>
              </a:prstGeom>
              <a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25400" cap="flat" cmpd="sng" algn="ctr">
                <a:solidFill>
                  <a:srgbClr val="D0D8E8"/>
                </a:solidFill>
                <a:prstDash val="solid"/>
              </a:ln>
              <a:effectLst>
                <a:glow rad="25400">
                  <a:srgbClr val="267DE6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44" name="组合 429"/>
            <p:cNvGrpSpPr/>
            <p:nvPr/>
          </p:nvGrpSpPr>
          <p:grpSpPr>
            <a:xfrm>
              <a:off x="1201479" y="0"/>
              <a:ext cx="2663441" cy="547828"/>
              <a:chOff x="1195915" y="0"/>
              <a:chExt cx="2663441" cy="547828"/>
            </a:xfrm>
          </p:grpSpPr>
          <p:sp>
            <p:nvSpPr>
              <p:cNvPr id="50" name="圆角矩形 137"/>
              <p:cNvSpPr/>
              <p:nvPr/>
            </p:nvSpPr>
            <p:spPr>
              <a:xfrm>
                <a:off x="1195915" y="0"/>
                <a:ext cx="2540794" cy="428104"/>
              </a:xfrm>
              <a:prstGeom prst="roundRect">
                <a:avLst>
                  <a:gd name="adj" fmla="val 10725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endParaRPr lang="ja-JP" altLang="en-US"/>
              </a:p>
            </p:txBody>
          </p:sp>
          <p:sp>
            <p:nvSpPr>
              <p:cNvPr id="51" name="TextBox 133"/>
              <p:cNvSpPr txBox="1">
                <a:spLocks noChangeArrowheads="1"/>
              </p:cNvSpPr>
              <p:nvPr/>
            </p:nvSpPr>
            <p:spPr bwMode="auto">
              <a:xfrm>
                <a:off x="1254586" y="60148"/>
                <a:ext cx="2604770" cy="4876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:r>
                  <a:rPr lang="zh-CN" sz="1400" b="1" dirty="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二代高温超导产业园</a:t>
                </a:r>
                <a:r>
                  <a:rPr lang="zh-CN" sz="1400" b="1" dirty="0" smtClean="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（</a:t>
                </a:r>
                <a:r>
                  <a:rPr lang="en-US" altLang="zh-CN" sz="1400" b="1" dirty="0" smtClean="0">
                    <a:solidFill>
                      <a:srgbClr val="FFFFFF"/>
                    </a:solidFill>
                    <a:latin typeface="SimSun"/>
                    <a:ea typeface="Microsoft YaHei"/>
                    <a:cs typeface="Times New Roman"/>
                  </a:rPr>
                  <a:t>planning</a:t>
                </a:r>
                <a:r>
                  <a:rPr lang="zh-CN" sz="1400" b="1" dirty="0" smtClean="0">
                    <a:solidFill>
                      <a:srgbClr val="FFFFFF"/>
                    </a:solidFill>
                    <a:effectLst/>
                    <a:latin typeface="SimSun"/>
                    <a:ea typeface="Microsoft YaHei"/>
                    <a:cs typeface="Times New Roman"/>
                  </a:rPr>
                  <a:t>）</a:t>
                </a:r>
                <a:endParaRPr lang="ja-JP" sz="1200" dirty="0">
                  <a:effectLst/>
                  <a:latin typeface="SimSun"/>
                  <a:cs typeface="SimSun"/>
                </a:endParaRPr>
              </a:p>
            </p:txBody>
          </p:sp>
        </p:grpSp>
        <p:cxnSp>
          <p:nvCxnSpPr>
            <p:cNvPr id="45" name="直接连接符 433"/>
            <p:cNvCxnSpPr/>
            <p:nvPr/>
          </p:nvCxnSpPr>
          <p:spPr>
            <a:xfrm>
              <a:off x="2466753" y="435935"/>
              <a:ext cx="2427325" cy="748760"/>
            </a:xfrm>
            <a:prstGeom prst="line">
              <a:avLst/>
            </a:prstGeom>
            <a:noFill/>
            <a:ln w="6350" cap="flat" cmpd="sng" algn="ctr">
              <a:solidFill>
                <a:srgbClr val="EF5757"/>
              </a:solidFill>
              <a:prstDash val="dash"/>
            </a:ln>
            <a:effectLst/>
          </p:spPr>
        </p:cxnSp>
        <p:grpSp>
          <p:nvGrpSpPr>
            <p:cNvPr id="46" name="组合 434"/>
            <p:cNvGrpSpPr/>
            <p:nvPr/>
          </p:nvGrpSpPr>
          <p:grpSpPr>
            <a:xfrm>
              <a:off x="4880344" y="1116418"/>
              <a:ext cx="174441" cy="225310"/>
              <a:chOff x="4875728" y="1107808"/>
              <a:chExt cx="174441" cy="225310"/>
            </a:xfrm>
          </p:grpSpPr>
          <p:sp>
            <p:nvSpPr>
              <p:cNvPr id="48" name="椭圆 141"/>
              <p:cNvSpPr/>
              <p:nvPr/>
            </p:nvSpPr>
            <p:spPr bwMode="auto">
              <a:xfrm>
                <a:off x="4875728" y="1282623"/>
                <a:ext cx="174441" cy="50495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/>
                  </a:gs>
                  <a:gs pos="31000">
                    <a:sysClr val="windowText" lastClr="000000">
                      <a:alpha val="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endParaRPr lang="ja-JP" altLang="en-US"/>
              </a:p>
            </p:txBody>
          </p:sp>
          <p:sp>
            <p:nvSpPr>
              <p:cNvPr id="49" name="泪滴形 142"/>
              <p:cNvSpPr/>
              <p:nvPr/>
            </p:nvSpPr>
            <p:spPr bwMode="auto">
              <a:xfrm rot="8100000">
                <a:off x="4893637" y="1107808"/>
                <a:ext cx="138112" cy="138111"/>
              </a:xfrm>
              <a:prstGeom prst="teardrop">
                <a:avLst>
                  <a:gd name="adj" fmla="val 128040"/>
                </a:avLst>
              </a:prstGeom>
              <a:solidFill>
                <a:srgbClr val="EF5757"/>
              </a:solidFill>
              <a:ln w="3175" cap="flat" cmpd="sng" algn="ctr">
                <a:noFill/>
                <a:prstDash val="solid"/>
              </a:ln>
              <a:effectLst>
                <a:outerShdw blurRad="431800" dist="2159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endParaRPr lang="ja-JP" altLang="en-US"/>
              </a:p>
            </p:txBody>
          </p:sp>
        </p:grpSp>
        <p:sp>
          <p:nvSpPr>
            <p:cNvPr id="47" name="矩形 148"/>
            <p:cNvSpPr/>
            <p:nvPr/>
          </p:nvSpPr>
          <p:spPr>
            <a:xfrm>
              <a:off x="434598" y="2903541"/>
              <a:ext cx="1236883" cy="347397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</p:spPr>
          <p:txBody>
            <a:bodyPr wrap="square">
              <a:noAutofit/>
            </a:bodyPr>
            <a:lstStyle/>
            <a:p>
              <a:pPr marL="342900" lvl="0" indent="-342900" eaLnBrk="0" fontAlgn="base" hangingPunct="0">
                <a:spcAft>
                  <a:spcPts val="0"/>
                </a:spcAft>
                <a:buFont typeface="Wingdings"/>
                <a:buChar char=""/>
                <a:tabLst>
                  <a:tab pos="457200" algn="l"/>
                </a:tabLst>
              </a:pPr>
              <a:r>
                <a:rPr lang="zh-CN" sz="1200" b="1" kern="1200" dirty="0" smtClean="0">
                  <a:solidFill>
                    <a:schemeClr val="bg1"/>
                  </a:solidFill>
                  <a:effectLst/>
                  <a:latin typeface="SimSun"/>
                  <a:ea typeface="Microsoft YaHei"/>
                  <a:cs typeface="Times New Roman"/>
                </a:rPr>
                <a:t>东方电气</a:t>
              </a:r>
              <a:endParaRPr lang="ja-JP" sz="1200" dirty="0">
                <a:solidFill>
                  <a:schemeClr val="bg1"/>
                </a:solidFill>
                <a:effectLst/>
                <a:latin typeface="SimSun"/>
                <a:cs typeface="SimSun"/>
              </a:endParaRPr>
            </a:p>
          </p:txBody>
        </p:sp>
      </p:grpSp>
      <p:sp>
        <p:nvSpPr>
          <p:cNvPr id="4" name="Rectangle 16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50" charset="-128"/>
              <a:cs typeface="ＭＳ Ｐゴシック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83449" y="6145199"/>
            <a:ext cx="354351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Many potential users of HTS !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13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-48362" y="15423"/>
            <a:ext cx="9192361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4000" dirty="0">
                <a:solidFill>
                  <a:schemeClr val="bg2"/>
                </a:solidFill>
              </a:rPr>
              <a:t>14</a:t>
            </a:r>
            <a:r>
              <a:rPr kumimoji="1" lang="en-US" altLang="ja-JP" sz="4000" baseline="30000" dirty="0">
                <a:solidFill>
                  <a:schemeClr val="bg2"/>
                </a:solidFill>
              </a:rPr>
              <a:t>th</a:t>
            </a:r>
            <a:r>
              <a:rPr kumimoji="1" lang="en-US" altLang="ja-JP" sz="4000" dirty="0">
                <a:solidFill>
                  <a:schemeClr val="bg2"/>
                </a:solidFill>
              </a:rPr>
              <a:t> Chinese ASC, Tianjin </a:t>
            </a:r>
            <a:r>
              <a:rPr kumimoji="1" lang="en-US" altLang="ja-JP" sz="4000" dirty="0" smtClean="0">
                <a:solidFill>
                  <a:schemeClr val="bg2"/>
                </a:solidFill>
              </a:rPr>
              <a:t>University</a:t>
            </a:r>
            <a:endParaRPr kumimoji="1" lang="ja-JP" altLang="en-US" sz="4000" dirty="0">
              <a:solidFill>
                <a:schemeClr val="bg2"/>
              </a:solidFill>
            </a:endParaRPr>
          </a:p>
        </p:txBody>
      </p:sp>
      <p:pic>
        <p:nvPicPr>
          <p:cNvPr id="1026" name="Picture 2" descr="C:\Users\YutakaYamada\Desktop\写真iphone2016to2017\iphone2017August\天津会議819to25北京工大\IMG_44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21" y="677142"/>
            <a:ext cx="8174180" cy="61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2127955" y="1073465"/>
            <a:ext cx="442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Many attendant gathered from almost all area in China.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956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2279737" y="2525027"/>
            <a:ext cx="4513608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4000" b="1" dirty="0" smtClean="0">
                <a:solidFill>
                  <a:schemeClr val="bg2"/>
                </a:solidFill>
              </a:rPr>
              <a:t>END</a:t>
            </a:r>
            <a:endParaRPr lang="ja-JP" altLang="ja-JP" sz="4000" b="1" dirty="0">
              <a:solidFill>
                <a:schemeClr val="bg2"/>
              </a:solidFill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8427720" y="6388100"/>
            <a:ext cx="2133600" cy="365125"/>
          </a:xfrm>
        </p:spPr>
        <p:txBody>
          <a:bodyPr/>
          <a:lstStyle/>
          <a:p>
            <a:fld id="{A2C8D0A9-C91F-424E-84C9-29FD8493B3AC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411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8442960" y="6494145"/>
            <a:ext cx="2133600" cy="365125"/>
          </a:xfrm>
        </p:spPr>
        <p:txBody>
          <a:bodyPr/>
          <a:lstStyle/>
          <a:p>
            <a:fld id="{A2C8D0A9-C91F-424E-84C9-29FD8493B3AC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-48362" y="15423"/>
            <a:ext cx="9192361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4000" dirty="0">
                <a:solidFill>
                  <a:schemeClr val="bg2"/>
                </a:solidFill>
              </a:rPr>
              <a:t>14</a:t>
            </a:r>
            <a:r>
              <a:rPr kumimoji="1" lang="en-US" altLang="ja-JP" sz="4000" baseline="30000" dirty="0">
                <a:solidFill>
                  <a:schemeClr val="bg2"/>
                </a:solidFill>
              </a:rPr>
              <a:t>th</a:t>
            </a:r>
            <a:r>
              <a:rPr kumimoji="1" lang="en-US" altLang="ja-JP" sz="4000" dirty="0">
                <a:solidFill>
                  <a:schemeClr val="bg2"/>
                </a:solidFill>
              </a:rPr>
              <a:t> Chinese ASC, Tianjin University, Aug. 20-24, </a:t>
            </a:r>
            <a:r>
              <a:rPr kumimoji="1" lang="en-US" altLang="ja-JP" sz="4000" dirty="0" smtClean="0">
                <a:solidFill>
                  <a:schemeClr val="bg2"/>
                </a:solidFill>
              </a:rPr>
              <a:t>2017</a:t>
            </a:r>
            <a:r>
              <a:rPr kumimoji="1" lang="en-US" altLang="ja-JP" sz="4000" dirty="0">
                <a:solidFill>
                  <a:schemeClr val="bg2"/>
                </a:solidFill>
              </a:rPr>
              <a:t>.</a:t>
            </a:r>
            <a:endParaRPr kumimoji="1" lang="ja-JP" altLang="en-US" sz="4000" dirty="0">
              <a:solidFill>
                <a:schemeClr val="bg2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21673" y="1643662"/>
            <a:ext cx="3984565" cy="42473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dirty="0" smtClean="0">
                <a:solidFill>
                  <a:schemeClr val="bg2"/>
                </a:solidFill>
              </a:rPr>
              <a:t>Attendant: 620</a:t>
            </a:r>
          </a:p>
          <a:p>
            <a:pPr marL="342900" indent="-342900">
              <a:buAutoNum type="arabicPeriod"/>
            </a:pPr>
            <a:r>
              <a:rPr kumimoji="1" lang="en-US" altLang="ja-JP" dirty="0" smtClean="0">
                <a:solidFill>
                  <a:schemeClr val="bg2"/>
                </a:solidFill>
              </a:rPr>
              <a:t>PL 12, Oral 144, Poster 212</a:t>
            </a:r>
          </a:p>
          <a:p>
            <a:pPr marL="342900" indent="-342900">
              <a:buAutoNum type="arabicPeriod"/>
            </a:pPr>
            <a:r>
              <a:rPr kumimoji="1" lang="en-US" altLang="ja-JP" dirty="0" smtClean="0">
                <a:solidFill>
                  <a:schemeClr val="bg2"/>
                </a:solidFill>
              </a:rPr>
              <a:t>Exhibition and sponsor: 14 companies</a:t>
            </a:r>
            <a:br>
              <a:rPr kumimoji="1" lang="en-US" altLang="ja-JP" dirty="0" smtClean="0">
                <a:solidFill>
                  <a:schemeClr val="bg2"/>
                </a:solidFill>
              </a:rPr>
            </a:br>
            <a:r>
              <a:rPr kumimoji="1" lang="en-US" altLang="ja-JP" dirty="0" smtClean="0">
                <a:solidFill>
                  <a:schemeClr val="bg2"/>
                </a:solidFill>
              </a:rPr>
              <a:t> </a:t>
            </a:r>
            <a:r>
              <a:rPr kumimoji="1" lang="en-US" altLang="ja-JP" dirty="0" err="1" smtClean="0">
                <a:solidFill>
                  <a:schemeClr val="bg2"/>
                </a:solidFill>
              </a:rPr>
              <a:t>Futong</a:t>
            </a:r>
            <a:r>
              <a:rPr kumimoji="1" lang="en-US" altLang="ja-JP" dirty="0" smtClean="0">
                <a:solidFill>
                  <a:schemeClr val="bg2"/>
                </a:solidFill>
              </a:rPr>
              <a:t> group, Western STC, CSIC(Nanjing),</a:t>
            </a:r>
            <a:br>
              <a:rPr kumimoji="1" lang="en-US" altLang="ja-JP" dirty="0" smtClean="0">
                <a:solidFill>
                  <a:schemeClr val="bg2"/>
                </a:solidFill>
              </a:rPr>
            </a:br>
            <a:r>
              <a:rPr kumimoji="1" lang="en-US" altLang="ja-JP" dirty="0" smtClean="0">
                <a:solidFill>
                  <a:schemeClr val="bg2"/>
                </a:solidFill>
              </a:rPr>
              <a:t>SSTC , SCSTC, Sumitomo, </a:t>
            </a:r>
            <a:r>
              <a:rPr kumimoji="1" lang="en-US" altLang="ja-JP" dirty="0" err="1" smtClean="0">
                <a:solidFill>
                  <a:schemeClr val="bg2"/>
                </a:solidFill>
              </a:rPr>
              <a:t>Innost</a:t>
            </a:r>
            <a:r>
              <a:rPr kumimoji="1" lang="en-US" altLang="ja-JP" dirty="0" smtClean="0">
                <a:solidFill>
                  <a:schemeClr val="bg2"/>
                </a:solidFill>
              </a:rPr>
              <a:t>,….</a:t>
            </a:r>
          </a:p>
          <a:p>
            <a:pPr marL="342900" indent="-342900">
              <a:buAutoNum type="arabicPeriod"/>
            </a:pPr>
            <a:r>
              <a:rPr kumimoji="1" lang="en-US" altLang="ja-JP" dirty="0" smtClean="0">
                <a:solidFill>
                  <a:schemeClr val="bg2"/>
                </a:solidFill>
              </a:rPr>
              <a:t>Contents: Like US ASC</a:t>
            </a:r>
            <a:br>
              <a:rPr kumimoji="1" lang="en-US" altLang="ja-JP" dirty="0" smtClean="0">
                <a:solidFill>
                  <a:schemeClr val="bg2"/>
                </a:solidFill>
              </a:rPr>
            </a:br>
            <a:r>
              <a:rPr kumimoji="1" lang="en-US" altLang="ja-JP" dirty="0" smtClean="0">
                <a:solidFill>
                  <a:schemeClr val="bg2"/>
                </a:solidFill>
              </a:rPr>
              <a:t>wire, applications, device, characteristic</a:t>
            </a:r>
          </a:p>
          <a:p>
            <a:pPr marL="342900" indent="-342900">
              <a:buFontTx/>
              <a:buAutoNum type="arabicPeriod"/>
            </a:pPr>
            <a:r>
              <a:rPr kumimoji="1" lang="en-US" altLang="ja-JP" dirty="0" smtClean="0">
                <a:solidFill>
                  <a:schemeClr val="bg2"/>
                </a:solidFill>
              </a:rPr>
              <a:t>Topics</a:t>
            </a:r>
            <a:br>
              <a:rPr kumimoji="1" lang="en-US" altLang="ja-JP" dirty="0" smtClean="0">
                <a:solidFill>
                  <a:schemeClr val="bg2"/>
                </a:solidFill>
              </a:rPr>
            </a:br>
            <a:r>
              <a:rPr kumimoji="1" lang="en-US" altLang="ja-JP" dirty="0" smtClean="0">
                <a:solidFill>
                  <a:schemeClr val="bg2"/>
                </a:solidFill>
              </a:rPr>
              <a:t> HTS cable </a:t>
            </a:r>
            <a:r>
              <a:rPr kumimoji="1" lang="en-US" altLang="ja-JP" dirty="0">
                <a:solidFill>
                  <a:schemeClr val="bg2"/>
                </a:solidFill>
              </a:rPr>
              <a:t>site tour </a:t>
            </a:r>
            <a:r>
              <a:rPr kumimoji="1" lang="en-US" altLang="ja-JP" dirty="0" smtClean="0">
                <a:solidFill>
                  <a:schemeClr val="bg2"/>
                </a:solidFill>
              </a:rPr>
              <a:t/>
            </a:r>
            <a:br>
              <a:rPr kumimoji="1" lang="en-US" altLang="ja-JP" dirty="0" smtClean="0">
                <a:solidFill>
                  <a:schemeClr val="bg2"/>
                </a:solidFill>
              </a:rPr>
            </a:br>
            <a:r>
              <a:rPr kumimoji="1" lang="en-US" altLang="ja-JP" dirty="0" smtClean="0">
                <a:solidFill>
                  <a:schemeClr val="bg2"/>
                </a:solidFill>
              </a:rPr>
              <a:t>(</a:t>
            </a:r>
            <a:r>
              <a:rPr kumimoji="1" lang="en-US" altLang="ja-JP" dirty="0" err="1">
                <a:solidFill>
                  <a:schemeClr val="bg2"/>
                </a:solidFill>
              </a:rPr>
              <a:t>Futong</a:t>
            </a:r>
            <a:r>
              <a:rPr kumimoji="1" lang="en-US" altLang="ja-JP" dirty="0">
                <a:solidFill>
                  <a:schemeClr val="bg2"/>
                </a:solidFill>
              </a:rPr>
              <a:t> group </a:t>
            </a:r>
            <a:r>
              <a:rPr kumimoji="1" lang="en-US" altLang="ja-JP" dirty="0" smtClean="0">
                <a:solidFill>
                  <a:schemeClr val="bg2"/>
                </a:solidFill>
              </a:rPr>
              <a:t>works)</a:t>
            </a:r>
            <a:r>
              <a:rPr kumimoji="1" lang="en-US" altLang="ja-JP" dirty="0" smtClean="0">
                <a:solidFill>
                  <a:schemeClr val="bg2"/>
                </a:solidFill>
              </a:rPr>
              <a:t/>
            </a:r>
            <a:br>
              <a:rPr kumimoji="1" lang="en-US" altLang="ja-JP" dirty="0" smtClean="0">
                <a:solidFill>
                  <a:schemeClr val="bg2"/>
                </a:solidFill>
              </a:rPr>
            </a:br>
            <a:r>
              <a:rPr kumimoji="1" lang="en-US" altLang="ja-JP" dirty="0">
                <a:solidFill>
                  <a:schemeClr val="bg2"/>
                </a:solidFill>
              </a:rPr>
              <a:t> HTS cable discussion meeting 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4547819" y="1010689"/>
            <a:ext cx="4138982" cy="2956913"/>
            <a:chOff x="0" y="0"/>
            <a:chExt cx="2349330" cy="2220992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304000" cy="172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テキスト ボックス 2"/>
            <p:cNvSpPr txBox="1">
              <a:spLocks noChangeArrowheads="1"/>
            </p:cNvSpPr>
            <p:nvPr/>
          </p:nvSpPr>
          <p:spPr bwMode="auto">
            <a:xfrm>
              <a:off x="0" y="1728000"/>
              <a:ext cx="2349330" cy="49299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ja-JP" sz="1400" kern="100" dirty="0" smtClean="0">
                  <a:solidFill>
                    <a:schemeClr val="bg2"/>
                  </a:solidFill>
                  <a:latin typeface="Arial" panose="020B0604020202020204" pitchFamily="34" charset="0"/>
                  <a:ea typeface="ＭＳ 明朝"/>
                  <a:cs typeface="Arial" panose="020B0604020202020204" pitchFamily="34" charset="0"/>
                </a:rPr>
                <a:t>Tianjin Univ. and all attendants group photo before meeting</a:t>
              </a:r>
              <a:endParaRPr lang="ja-JP" sz="1400" kern="1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ＭＳ 明朝"/>
                <a:cs typeface="Arial" panose="020B0604020202020204" pitchFamily="34" charset="0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511722"/>
            <a:ext cx="2567121" cy="1811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283" y="4539893"/>
            <a:ext cx="2592260" cy="175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4536573" y="6309479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campus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357260" y="6356350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PL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01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8686800" y="6356350"/>
            <a:ext cx="2133600" cy="365125"/>
          </a:xfrm>
        </p:spPr>
        <p:txBody>
          <a:bodyPr/>
          <a:lstStyle/>
          <a:p>
            <a:fld id="{A2C8D0A9-C91F-424E-84C9-29FD8493B3AC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-48362" y="15423"/>
            <a:ext cx="9192361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4000" b="1" dirty="0" smtClean="0">
                <a:solidFill>
                  <a:schemeClr val="bg2"/>
                </a:solidFill>
              </a:rPr>
              <a:t>Recent </a:t>
            </a:r>
            <a:r>
              <a:rPr lang="en-US" altLang="ja-JP" sz="4000" b="1" dirty="0" smtClean="0">
                <a:solidFill>
                  <a:schemeClr val="bg2"/>
                </a:solidFill>
              </a:rPr>
              <a:t>Features on </a:t>
            </a:r>
            <a:r>
              <a:rPr lang="en-US" altLang="ja-JP" sz="4000" b="1" dirty="0">
                <a:solidFill>
                  <a:schemeClr val="bg2"/>
                </a:solidFill>
              </a:rPr>
              <a:t>Chinese HTS </a:t>
            </a:r>
            <a:r>
              <a:rPr lang="en-US" altLang="ja-JP" sz="4000" b="1" dirty="0" smtClean="0">
                <a:solidFill>
                  <a:schemeClr val="bg2"/>
                </a:solidFill>
              </a:rPr>
              <a:t>R&amp;D</a:t>
            </a:r>
            <a:endParaRPr lang="ja-JP" altLang="ja-JP" sz="4000" b="1" dirty="0">
              <a:solidFill>
                <a:schemeClr val="bg2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82437" y="2621575"/>
            <a:ext cx="72043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sz="2400" dirty="0" smtClean="0">
                <a:solidFill>
                  <a:schemeClr val="bg2"/>
                </a:solidFill>
              </a:rPr>
              <a:t>YBCO </a:t>
            </a:r>
            <a:r>
              <a:rPr kumimoji="1" lang="en-US" altLang="ja-JP" sz="2400" dirty="0" smtClean="0">
                <a:solidFill>
                  <a:schemeClr val="bg2"/>
                </a:solidFill>
              </a:rPr>
              <a:t>wire </a:t>
            </a:r>
            <a:r>
              <a:rPr kumimoji="1" lang="en-US" altLang="ja-JP" sz="2400" dirty="0" smtClean="0">
                <a:solidFill>
                  <a:schemeClr val="bg2"/>
                </a:solidFill>
              </a:rPr>
              <a:t>3 companies </a:t>
            </a:r>
            <a:r>
              <a:rPr kumimoji="1" lang="en-US" altLang="ja-JP" sz="2400" dirty="0" smtClean="0">
                <a:solidFill>
                  <a:schemeClr val="bg2"/>
                </a:solidFill>
              </a:rPr>
              <a:t>in Shanghai area</a:t>
            </a:r>
          </a:p>
          <a:p>
            <a:pPr marL="342900" indent="-342900">
              <a:buAutoNum type="arabicPeriod"/>
            </a:pPr>
            <a:r>
              <a:rPr kumimoji="1" lang="en-US" altLang="ja-JP" sz="2400" dirty="0" smtClean="0">
                <a:solidFill>
                  <a:schemeClr val="bg2"/>
                </a:solidFill>
              </a:rPr>
              <a:t>Fe wire in CAS, </a:t>
            </a:r>
            <a:r>
              <a:rPr kumimoji="1" lang="en-US" altLang="ja-JP" sz="2400" dirty="0" smtClean="0">
                <a:solidFill>
                  <a:schemeClr val="bg2"/>
                </a:solidFill>
              </a:rPr>
              <a:t>Beijing</a:t>
            </a:r>
          </a:p>
          <a:p>
            <a:pPr marL="342900" indent="-342900">
              <a:buAutoNum type="arabicPeriod"/>
            </a:pPr>
            <a:r>
              <a:rPr kumimoji="1" lang="en-US" altLang="ja-JP" sz="2400" dirty="0" smtClean="0">
                <a:solidFill>
                  <a:schemeClr val="bg2"/>
                </a:solidFill>
              </a:rPr>
              <a:t>Active Applications</a:t>
            </a:r>
            <a:br>
              <a:rPr kumimoji="1" lang="en-US" altLang="ja-JP" sz="2400" dirty="0" smtClean="0">
                <a:solidFill>
                  <a:schemeClr val="bg2"/>
                </a:solidFill>
              </a:rPr>
            </a:br>
            <a:r>
              <a:rPr kumimoji="1" lang="en-US" altLang="ja-JP" sz="2400" dirty="0" smtClean="0">
                <a:solidFill>
                  <a:schemeClr val="bg2"/>
                </a:solidFill>
              </a:rPr>
              <a:t>   FCL: high voltages, DC</a:t>
            </a:r>
            <a:br>
              <a:rPr kumimoji="1" lang="en-US" altLang="ja-JP" sz="2400" dirty="0" smtClean="0">
                <a:solidFill>
                  <a:schemeClr val="bg2"/>
                </a:solidFill>
              </a:rPr>
            </a:br>
            <a:r>
              <a:rPr kumimoji="1" lang="en-US" altLang="ja-JP" sz="2400" dirty="0" smtClean="0">
                <a:solidFill>
                  <a:schemeClr val="bg2"/>
                </a:solidFill>
              </a:rPr>
              <a:t>   Cables: Tian Jing (</a:t>
            </a:r>
            <a:r>
              <a:rPr kumimoji="1" lang="en-US" altLang="ja-JP" sz="2400" dirty="0" err="1" smtClean="0">
                <a:solidFill>
                  <a:schemeClr val="bg2"/>
                </a:solidFill>
              </a:rPr>
              <a:t>Futong</a:t>
            </a:r>
            <a:r>
              <a:rPr kumimoji="1" lang="en-US" altLang="ja-JP" sz="2400" dirty="0" smtClean="0">
                <a:solidFill>
                  <a:schemeClr val="bg2"/>
                </a:solidFill>
              </a:rPr>
              <a:t> group), Shanghai</a:t>
            </a:r>
          </a:p>
          <a:p>
            <a:pPr marL="342900" indent="-342900">
              <a:buAutoNum type="arabicPeriod"/>
            </a:pPr>
            <a:r>
              <a:rPr kumimoji="1" lang="en-US" altLang="ja-JP" sz="2400" dirty="0">
                <a:solidFill>
                  <a:schemeClr val="bg2"/>
                </a:solidFill>
              </a:rPr>
              <a:t> </a:t>
            </a:r>
            <a:r>
              <a:rPr kumimoji="1" lang="en-US" altLang="ja-JP" sz="2400" dirty="0" smtClean="0">
                <a:solidFill>
                  <a:schemeClr val="bg2"/>
                </a:solidFill>
              </a:rPr>
              <a:t>Others</a:t>
            </a:r>
            <a:br>
              <a:rPr kumimoji="1" lang="en-US" altLang="ja-JP" sz="2400" dirty="0" smtClean="0">
                <a:solidFill>
                  <a:schemeClr val="bg2"/>
                </a:solidFill>
              </a:rPr>
            </a:br>
            <a:r>
              <a:rPr kumimoji="1" lang="en-US" altLang="ja-JP" sz="2400" dirty="0" smtClean="0">
                <a:solidFill>
                  <a:schemeClr val="bg2"/>
                </a:solidFill>
              </a:rPr>
              <a:t>   Xian group (LTS+ HTS)</a:t>
            </a:r>
          </a:p>
          <a:p>
            <a:r>
              <a:rPr kumimoji="1" lang="en-US" altLang="ja-JP" sz="2400" dirty="0">
                <a:solidFill>
                  <a:schemeClr val="bg2"/>
                </a:solidFill>
              </a:rPr>
              <a:t> </a:t>
            </a:r>
            <a:r>
              <a:rPr kumimoji="1" lang="en-US" altLang="ja-JP" sz="2400" dirty="0" smtClean="0">
                <a:solidFill>
                  <a:schemeClr val="bg2"/>
                </a:solidFill>
              </a:rPr>
              <a:t>      MRI</a:t>
            </a:r>
            <a:endParaRPr kumimoji="1" lang="ja-JP" altLang="en-US" sz="2400" dirty="0">
              <a:solidFill>
                <a:schemeClr val="bg2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73690" y="1569694"/>
            <a:ext cx="854825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2"/>
                </a:solidFill>
              </a:rPr>
              <a:t>From 14</a:t>
            </a:r>
            <a:r>
              <a:rPr kumimoji="1" lang="en-US" altLang="ja-JP" sz="2400" baseline="30000" dirty="0" smtClean="0">
                <a:solidFill>
                  <a:schemeClr val="bg2"/>
                </a:solidFill>
              </a:rPr>
              <a:t>th</a:t>
            </a:r>
            <a:r>
              <a:rPr kumimoji="1" lang="en-US" altLang="ja-JP" sz="2400" dirty="0" smtClean="0">
                <a:solidFill>
                  <a:schemeClr val="bg2"/>
                </a:solidFill>
              </a:rPr>
              <a:t> Chinese ASC, Tianjin University, Aug. 20-24, 2017.</a:t>
            </a:r>
            <a:endParaRPr kumimoji="1" lang="ja-JP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25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8397241" y="6478905"/>
            <a:ext cx="2133600" cy="365125"/>
          </a:xfrm>
        </p:spPr>
        <p:txBody>
          <a:bodyPr/>
          <a:lstStyle/>
          <a:p>
            <a:fld id="{A2C8D0A9-C91F-424E-84C9-29FD8493B3AC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21" y="723309"/>
            <a:ext cx="8232114" cy="563136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-48361" y="15423"/>
            <a:ext cx="4513608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4000" b="1" dirty="0" smtClean="0">
                <a:solidFill>
                  <a:schemeClr val="bg2"/>
                </a:solidFill>
              </a:rPr>
              <a:t>China</a:t>
            </a:r>
            <a:endParaRPr lang="ja-JP" altLang="ja-JP" sz="4000" b="1" dirty="0">
              <a:solidFill>
                <a:schemeClr val="bg2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15898" y="6395027"/>
            <a:ext cx="301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Dr. Xiao of CAS, Beijing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026101"/>
              </p:ext>
            </p:extLst>
          </p:nvPr>
        </p:nvGraphicFramePr>
        <p:xfrm>
          <a:off x="1978309" y="2681701"/>
          <a:ext cx="7099309" cy="3502118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061777"/>
                <a:gridCol w="740228"/>
                <a:gridCol w="696686"/>
                <a:gridCol w="664029"/>
                <a:gridCol w="816428"/>
                <a:gridCol w="1120161"/>
              </a:tblGrid>
              <a:tr h="388078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chemeClr val="bg2"/>
                          </a:solidFill>
                        </a:rPr>
                        <a:t>Group</a:t>
                      </a:r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2"/>
                          </a:solidFill>
                        </a:rPr>
                        <a:t>Buffer</a:t>
                      </a:r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2"/>
                          </a:solidFill>
                        </a:rPr>
                        <a:t>HTS</a:t>
                      </a:r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aseline="0" dirty="0" smtClean="0">
                          <a:solidFill>
                            <a:schemeClr val="bg2"/>
                          </a:solidFill>
                        </a:rPr>
                        <a:t>Company/ University</a:t>
                      </a:r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chemeClr val="bg2"/>
                          </a:solidFill>
                        </a:rPr>
                        <a:t>IBAD</a:t>
                      </a:r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>
                          <a:solidFill>
                            <a:schemeClr val="bg2"/>
                          </a:solidFill>
                        </a:rPr>
                        <a:t>NiW</a:t>
                      </a:r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chemeClr val="bg2"/>
                          </a:solidFill>
                        </a:rPr>
                        <a:t>PLD</a:t>
                      </a:r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chemeClr val="bg2"/>
                          </a:solidFill>
                        </a:rPr>
                        <a:t>MOD</a:t>
                      </a:r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chemeClr val="bg2"/>
                          </a:solidFill>
                        </a:rPr>
                        <a:t>MOCVD</a:t>
                      </a:r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chemeClr val="bg2"/>
                          </a:solidFill>
                        </a:rPr>
                        <a:t>Shanghai </a:t>
                      </a:r>
                      <a:r>
                        <a:rPr kumimoji="1" lang="en-US" altLang="ja-JP" dirty="0" err="1" smtClean="0">
                          <a:solidFill>
                            <a:schemeClr val="bg2"/>
                          </a:solidFill>
                        </a:rPr>
                        <a:t>Supercond</a:t>
                      </a:r>
                      <a:r>
                        <a:rPr kumimoji="1" lang="en-US" altLang="ja-JP" dirty="0" smtClean="0">
                          <a:solidFill>
                            <a:schemeClr val="bg2"/>
                          </a:solidFill>
                        </a:rPr>
                        <a:t>.</a:t>
                      </a:r>
                      <a:r>
                        <a:rPr kumimoji="1" lang="en-US" altLang="ja-JP" baseline="0" dirty="0" smtClean="0">
                          <a:solidFill>
                            <a:schemeClr val="bg2"/>
                          </a:solidFill>
                        </a:rPr>
                        <a:t> Technol. Co., Ltd (SSTC)/ Shanghai Jiao Tong Univ.</a:t>
                      </a:r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chemeClr val="bg2"/>
                          </a:solidFill>
                        </a:rPr>
                        <a:t>R2R</a:t>
                      </a:r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chemeClr val="bg2"/>
                          </a:solidFill>
                        </a:rPr>
                        <a:t>R2R</a:t>
                      </a:r>
                      <a:endParaRPr kumimoji="1" lang="ja-JP" altLang="en-US" dirty="0" smtClean="0">
                        <a:solidFill>
                          <a:schemeClr val="bg2"/>
                        </a:solidFill>
                      </a:endParaRPr>
                    </a:p>
                    <a:p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chemeClr val="bg2"/>
                          </a:solidFill>
                        </a:rPr>
                        <a:t>Shanghai Creative </a:t>
                      </a:r>
                      <a:r>
                        <a:rPr kumimoji="1" lang="en-US" altLang="ja-JP" dirty="0" err="1" smtClean="0">
                          <a:solidFill>
                            <a:schemeClr val="bg2"/>
                          </a:solidFill>
                        </a:rPr>
                        <a:t>Supercond</a:t>
                      </a:r>
                      <a:r>
                        <a:rPr kumimoji="1" lang="en-US" altLang="ja-JP" dirty="0" smtClean="0">
                          <a:solidFill>
                            <a:schemeClr val="bg2"/>
                          </a:solidFill>
                        </a:rPr>
                        <a:t>.</a:t>
                      </a:r>
                      <a:r>
                        <a:rPr kumimoji="1" lang="en-US" altLang="ja-JP" baseline="0" dirty="0" smtClean="0">
                          <a:solidFill>
                            <a:schemeClr val="bg2"/>
                          </a:solidFill>
                        </a:rPr>
                        <a:t> Technol. Co., Ltd (SCSTC)/ Shanghai Univ.</a:t>
                      </a:r>
                      <a:endParaRPr kumimoji="1" lang="ja-JP" altLang="en-US" dirty="0" smtClean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chemeClr val="bg2"/>
                          </a:solidFill>
                        </a:rPr>
                        <a:t>R2R</a:t>
                      </a:r>
                      <a:endParaRPr kumimoji="1" lang="ja-JP" altLang="en-US" dirty="0" smtClean="0">
                        <a:solidFill>
                          <a:schemeClr val="bg2"/>
                        </a:solidFill>
                      </a:endParaRPr>
                    </a:p>
                    <a:p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chemeClr val="bg2"/>
                          </a:solidFill>
                        </a:rPr>
                        <a:t>R2R</a:t>
                      </a:r>
                      <a:endParaRPr kumimoji="1" lang="ja-JP" altLang="en-US" dirty="0" smtClean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chemeClr val="bg2"/>
                          </a:solidFill>
                        </a:rPr>
                        <a:t>R2R</a:t>
                      </a:r>
                      <a:endParaRPr kumimoji="1" lang="ja-JP" altLang="en-US" dirty="0" smtClean="0">
                        <a:solidFill>
                          <a:schemeClr val="bg2"/>
                        </a:solidFill>
                      </a:endParaRPr>
                    </a:p>
                    <a:p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chemeClr val="bg2"/>
                          </a:solidFill>
                        </a:rPr>
                        <a:t>Suzhou Advanced Materials (SAMRI)</a:t>
                      </a:r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chemeClr val="bg2"/>
                          </a:solidFill>
                        </a:rPr>
                        <a:t>R2R</a:t>
                      </a:r>
                      <a:endParaRPr kumimoji="1" lang="ja-JP" altLang="en-US" dirty="0" smtClean="0">
                        <a:solidFill>
                          <a:schemeClr val="bg2"/>
                        </a:solidFill>
                      </a:endParaRPr>
                    </a:p>
                    <a:p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chemeClr val="bg2"/>
                          </a:solidFill>
                        </a:rPr>
                        <a:t>R2R</a:t>
                      </a:r>
                      <a:endParaRPr kumimoji="1" lang="ja-JP" altLang="en-US" dirty="0" smtClean="0">
                        <a:solidFill>
                          <a:schemeClr val="bg2"/>
                        </a:solidFill>
                      </a:endParaRPr>
                    </a:p>
                    <a:p>
                      <a:endParaRPr kumimoji="1" lang="ja-JP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テキスト ボックス 7"/>
          <p:cNvSpPr txBox="1"/>
          <p:nvPr/>
        </p:nvSpPr>
        <p:spPr>
          <a:xfrm>
            <a:off x="2850079" y="2336454"/>
            <a:ext cx="5379522" cy="369332"/>
          </a:xfrm>
          <a:prstGeom prst="rect">
            <a:avLst/>
          </a:prstGeom>
          <a:solidFill>
            <a:srgbClr val="00CC0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2G HTS Wire Venture Company in Shanghai Area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03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2" descr="C:\Users\YutakaYamada\Pictures\2016-08-28\1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101" y="594653"/>
            <a:ext cx="2259764" cy="301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2051" y="700718"/>
            <a:ext cx="2433035" cy="1980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9" name="Rectangle 12"/>
          <p:cNvSpPr>
            <a:spLocks noChangeArrowheads="1"/>
          </p:cNvSpPr>
          <p:nvPr/>
        </p:nvSpPr>
        <p:spPr bwMode="auto">
          <a:xfrm>
            <a:off x="449262" y="6010111"/>
            <a:ext cx="8694738" cy="7064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2400" b="1" dirty="0" smtClean="0">
                <a:solidFill>
                  <a:srgbClr val="3333FF"/>
                </a:solidFill>
                <a:latin typeface="Times New Roman" pitchFamily="18" charset="0"/>
              </a:rPr>
              <a:t>PLD -YBCO </a:t>
            </a:r>
            <a:r>
              <a:rPr lang="en-US" altLang="ja-JP" sz="2400" b="1" dirty="0" smtClean="0">
                <a:solidFill>
                  <a:srgbClr val="3333FF"/>
                </a:solidFill>
                <a:latin typeface="Times New Roman" pitchFamily="18" charset="0"/>
              </a:rPr>
              <a:t>on IBAD </a:t>
            </a:r>
            <a:r>
              <a:rPr lang="en-US" altLang="zh-CN" sz="2400" b="1" dirty="0" smtClean="0">
                <a:solidFill>
                  <a:srgbClr val="3333FF"/>
                </a:solidFill>
                <a:latin typeface="Times New Roman" pitchFamily="18" charset="0"/>
              </a:rPr>
              <a:t>with sharp texture now </a:t>
            </a:r>
            <a:r>
              <a:rPr lang="en-US" altLang="ja-JP" sz="2400" b="1" dirty="0" smtClean="0">
                <a:solidFill>
                  <a:srgbClr val="FF0000"/>
                </a:solidFill>
                <a:latin typeface="Times New Roman" pitchFamily="18" charset="0"/>
              </a:rPr>
              <a:t>10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00m length</a:t>
            </a:r>
            <a:endParaRPr lang="en-US" altLang="zh-CN" sz="2400" b="1" dirty="0">
              <a:solidFill>
                <a:srgbClr val="3333FF"/>
              </a:solidFill>
              <a:latin typeface="Times New Roman" pitchFamily="18" charset="0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0775" y="20764"/>
            <a:ext cx="9123226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2800" b="1" dirty="0" smtClean="0"/>
              <a:t>SSTC</a:t>
            </a:r>
            <a:r>
              <a:rPr lang="en-US" altLang="ja-JP" sz="3200" b="1" dirty="0" smtClean="0"/>
              <a:t> </a:t>
            </a:r>
            <a:r>
              <a:rPr lang="en-US" altLang="ja-JP" sz="2000" b="1" dirty="0" smtClean="0">
                <a:solidFill>
                  <a:schemeClr val="bg2"/>
                </a:solidFill>
              </a:rPr>
              <a:t>Shanghai</a:t>
            </a:r>
            <a:r>
              <a:rPr lang="en-US" altLang="ja-JP" sz="2000" b="1" dirty="0" smtClean="0"/>
              <a:t> Superconductor Tech. Co., Ltd, </a:t>
            </a:r>
            <a:r>
              <a:rPr lang="en-US" altLang="ja-JP" sz="2800" b="1" dirty="0" smtClean="0"/>
              <a:t>SJTU</a:t>
            </a:r>
            <a:endParaRPr lang="ja-JP" altLang="ja-JP" sz="2000" b="1" dirty="0"/>
          </a:p>
        </p:txBody>
      </p:sp>
      <p:pic>
        <p:nvPicPr>
          <p:cNvPr id="17" name="図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539"/>
            <a:ext cx="3774496" cy="2432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Rectangle 12"/>
          <p:cNvSpPr>
            <a:spLocks noChangeArrowheads="1"/>
          </p:cNvSpPr>
          <p:nvPr/>
        </p:nvSpPr>
        <p:spPr bwMode="auto">
          <a:xfrm>
            <a:off x="121758" y="2331212"/>
            <a:ext cx="2027675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Times New Roman" pitchFamily="18" charset="0"/>
              </a:rPr>
              <a:t>PLD-YBCO line</a:t>
            </a:r>
          </a:p>
          <a:p>
            <a:r>
              <a:rPr lang="en-US" altLang="zh-CN" sz="2000" dirty="0" smtClean="0">
                <a:solidFill>
                  <a:schemeClr val="bg1"/>
                </a:solidFill>
                <a:latin typeface="Times New Roman" pitchFamily="18" charset="0"/>
              </a:rPr>
              <a:t>at SSTC</a:t>
            </a:r>
            <a:endParaRPr lang="en-US" altLang="zh-CN" sz="20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1448790" y="2790770"/>
            <a:ext cx="7695210" cy="2195235"/>
            <a:chOff x="1448790" y="2888744"/>
            <a:chExt cx="7695210" cy="219523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790" y="2888744"/>
              <a:ext cx="7695210" cy="2195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3174256" y="3437247"/>
              <a:ext cx="108158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dirty="0" smtClean="0">
                  <a:solidFill>
                    <a:schemeClr val="bg2"/>
                  </a:solidFill>
                </a:rPr>
                <a:t>500m</a:t>
              </a:r>
              <a:endParaRPr lang="en-US" altLang="zh-CN" dirty="0">
                <a:solidFill>
                  <a:schemeClr val="bg2"/>
                </a:solidFill>
              </a:endParaRPr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4095987" y="3437247"/>
              <a:ext cx="376633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dirty="0" err="1" smtClean="0">
                  <a:solidFill>
                    <a:schemeClr val="bg2"/>
                  </a:solidFill>
                </a:rPr>
                <a:t>Ic</a:t>
              </a:r>
              <a:r>
                <a:rPr lang="en-US" altLang="zh-CN" dirty="0">
                  <a:solidFill>
                    <a:schemeClr val="bg2"/>
                  </a:solidFill>
                </a:rPr>
                <a:t>&gt;</a:t>
              </a:r>
              <a:r>
                <a:rPr lang="en-US" altLang="zh-CN" dirty="0" smtClean="0">
                  <a:solidFill>
                    <a:schemeClr val="bg2"/>
                  </a:solidFill>
                </a:rPr>
                <a:t>300 </a:t>
              </a:r>
              <a:r>
                <a:rPr lang="en-US" altLang="zh-CN" dirty="0">
                  <a:solidFill>
                    <a:schemeClr val="bg2"/>
                  </a:solidFill>
                </a:rPr>
                <a:t>A/cm-width @77K</a:t>
              </a:r>
            </a:p>
          </p:txBody>
        </p:sp>
      </p:grpSp>
      <p:grpSp>
        <p:nvGrpSpPr>
          <p:cNvPr id="4" name="グループ化 3"/>
          <p:cNvGrpSpPr/>
          <p:nvPr/>
        </p:nvGrpSpPr>
        <p:grpSpPr>
          <a:xfrm>
            <a:off x="187277" y="3857740"/>
            <a:ext cx="8901411" cy="2055241"/>
            <a:chOff x="-142503" y="3782790"/>
            <a:chExt cx="8901411" cy="205524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2503" y="3782790"/>
              <a:ext cx="8901411" cy="2055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 Box 11"/>
            <p:cNvSpPr txBox="1">
              <a:spLocks noChangeArrowheads="1"/>
            </p:cNvSpPr>
            <p:nvPr/>
          </p:nvSpPr>
          <p:spPr bwMode="auto">
            <a:xfrm>
              <a:off x="3715048" y="4625744"/>
              <a:ext cx="108158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dirty="0" smtClean="0">
                  <a:solidFill>
                    <a:schemeClr val="bg2"/>
                  </a:solidFill>
                </a:rPr>
                <a:t>1000m</a:t>
              </a:r>
              <a:endParaRPr lang="en-US" altLang="zh-CN" dirty="0">
                <a:solidFill>
                  <a:schemeClr val="bg2"/>
                </a:solidFill>
              </a:endParaRPr>
            </a:p>
          </p:txBody>
        </p:sp>
        <p:sp>
          <p:nvSpPr>
            <p:cNvPr id="59400" name="Text Box 11"/>
            <p:cNvSpPr txBox="1">
              <a:spLocks noChangeArrowheads="1"/>
            </p:cNvSpPr>
            <p:nvPr/>
          </p:nvSpPr>
          <p:spPr bwMode="auto">
            <a:xfrm>
              <a:off x="3774496" y="4899313"/>
              <a:ext cx="376633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dirty="0" err="1" smtClean="0">
                  <a:solidFill>
                    <a:schemeClr val="bg2"/>
                  </a:solidFill>
                </a:rPr>
                <a:t>Ic</a:t>
              </a:r>
              <a:r>
                <a:rPr lang="en-US" altLang="zh-CN" dirty="0">
                  <a:solidFill>
                    <a:schemeClr val="bg2"/>
                  </a:solidFill>
                </a:rPr>
                <a:t>&gt;</a:t>
              </a:r>
              <a:r>
                <a:rPr lang="en-US" altLang="zh-CN" dirty="0" smtClean="0">
                  <a:solidFill>
                    <a:schemeClr val="bg2"/>
                  </a:solidFill>
                </a:rPr>
                <a:t>300 </a:t>
              </a:r>
              <a:r>
                <a:rPr lang="en-US" altLang="zh-CN" dirty="0">
                  <a:solidFill>
                    <a:schemeClr val="bg2"/>
                  </a:solidFill>
                </a:rPr>
                <a:t>A/cm-width @77K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383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8696675" y="6487102"/>
            <a:ext cx="2133600" cy="365125"/>
          </a:xfrm>
        </p:spPr>
        <p:txBody>
          <a:bodyPr/>
          <a:lstStyle/>
          <a:p>
            <a:fld id="{A2C8D0A9-C91F-424E-84C9-29FD8493B3AC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01" y="0"/>
            <a:ext cx="8521017" cy="605469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515898" y="6395027"/>
            <a:ext cx="301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Dr. Xiao of CAS, Beijing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71023" y="2550295"/>
            <a:ext cx="3159892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2"/>
                </a:solidFill>
              </a:rPr>
              <a:t>Cable, </a:t>
            </a:r>
            <a:r>
              <a:rPr kumimoji="1" lang="en-US" altLang="ja-JP" sz="2800" dirty="0" smtClean="0">
                <a:solidFill>
                  <a:schemeClr val="bg2"/>
                </a:solidFill>
              </a:rPr>
              <a:t>FCL active</a:t>
            </a:r>
            <a:endParaRPr kumimoji="1" lang="ja-JP" alt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-4917"/>
            <a:ext cx="91440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2800" b="1" dirty="0" smtClean="0">
                <a:solidFill>
                  <a:schemeClr val="bg2"/>
                </a:solidFill>
              </a:rPr>
              <a:t>550kV FCL at Xian group</a:t>
            </a:r>
            <a:endParaRPr lang="ja-JP" altLang="ja-JP" sz="2800" b="1" dirty="0">
              <a:solidFill>
                <a:schemeClr val="bg2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58112" y="792480"/>
            <a:ext cx="35112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>
                <a:solidFill>
                  <a:schemeClr val="bg2"/>
                </a:solidFill>
              </a:rPr>
              <a:t>FCLx2</a:t>
            </a:r>
          </a:p>
          <a:p>
            <a:r>
              <a:rPr kumimoji="1" lang="en-US" altLang="ja-JP" sz="3600" dirty="0" smtClean="0">
                <a:solidFill>
                  <a:schemeClr val="bg2"/>
                </a:solidFill>
              </a:rPr>
              <a:t>Cable</a:t>
            </a:r>
          </a:p>
          <a:p>
            <a:r>
              <a:rPr kumimoji="1" lang="en-US" altLang="ja-JP" sz="3600" dirty="0" smtClean="0">
                <a:solidFill>
                  <a:schemeClr val="bg2"/>
                </a:solidFill>
              </a:rPr>
              <a:t>Wire Y, Fe</a:t>
            </a:r>
          </a:p>
          <a:p>
            <a:r>
              <a:rPr kumimoji="1" lang="en-US" altLang="ja-JP" sz="3600" dirty="0" smtClean="0">
                <a:solidFill>
                  <a:schemeClr val="bg2"/>
                </a:solidFill>
              </a:rPr>
              <a:t>Meeting</a:t>
            </a:r>
          </a:p>
          <a:p>
            <a:r>
              <a:rPr kumimoji="1" lang="en-US" altLang="ja-JP" sz="3600" dirty="0" smtClean="0">
                <a:solidFill>
                  <a:schemeClr val="bg2"/>
                </a:solidFill>
              </a:rPr>
              <a:t>Project</a:t>
            </a:r>
            <a:endParaRPr kumimoji="1" lang="ja-JP" altLang="en-US" sz="3600" dirty="0">
              <a:solidFill>
                <a:schemeClr val="bg2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104" y="3535028"/>
            <a:ext cx="5779008" cy="347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872" y="518304"/>
            <a:ext cx="5652963" cy="33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C:\Users\YutakaYamada\Desktop\写真iphone2016to2017\iphone2017August\天津会議819to25北京工大\IMG_448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872" y="4669535"/>
            <a:ext cx="3116916" cy="233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/>
          <p:cNvSpPr txBox="1"/>
          <p:nvPr/>
        </p:nvSpPr>
        <p:spPr>
          <a:xfrm>
            <a:off x="6178378" y="926757"/>
            <a:ext cx="1433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550kV</a:t>
            </a:r>
          </a:p>
          <a:p>
            <a:r>
              <a:rPr kumimoji="1" lang="en-US" altLang="ja-JP" dirty="0" err="1" smtClean="0"/>
              <a:t>Y+Bi</a:t>
            </a:r>
            <a:r>
              <a:rPr kumimoji="1" lang="en-US" altLang="ja-JP" dirty="0" smtClean="0"/>
              <a:t> wire</a:t>
            </a:r>
          </a:p>
          <a:p>
            <a:r>
              <a:rPr kumimoji="1" lang="en-US" altLang="ja-JP" dirty="0" smtClean="0"/>
              <a:t>470KAT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042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8686800" y="6478905"/>
            <a:ext cx="2133600" cy="365125"/>
          </a:xfrm>
        </p:spPr>
        <p:txBody>
          <a:bodyPr/>
          <a:lstStyle/>
          <a:p>
            <a:fld id="{A2C8D0A9-C91F-424E-84C9-29FD8493B3AC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1" y="0"/>
            <a:ext cx="9208393" cy="635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97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99188" y="0"/>
            <a:ext cx="7384262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bg2"/>
                </a:solidFill>
              </a:rPr>
              <a:t>Discussion for HTS </a:t>
            </a:r>
            <a:r>
              <a:rPr kumimoji="1" lang="en-US" altLang="ja-JP" sz="3200" dirty="0" smtClean="0">
                <a:solidFill>
                  <a:schemeClr val="bg2"/>
                </a:solidFill>
              </a:rPr>
              <a:t>Cable, Tianjin, 2017 Aug. 22 night</a:t>
            </a:r>
            <a:endParaRPr kumimoji="1" lang="ja-JP" altLang="en-US" sz="3200" dirty="0">
              <a:solidFill>
                <a:schemeClr val="bg2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80482" y="6075144"/>
            <a:ext cx="730296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Members: </a:t>
            </a:r>
            <a:r>
              <a:rPr kumimoji="1" lang="en-US" altLang="ja-JP" dirty="0" smtClean="0">
                <a:solidFill>
                  <a:schemeClr val="bg2"/>
                </a:solidFill>
              </a:rPr>
              <a:t>Wire, Ref., Electric power companies, professors</a:t>
            </a:r>
          </a:p>
          <a:p>
            <a:r>
              <a:rPr kumimoji="1" lang="en-US" altLang="ja-JP" dirty="0">
                <a:solidFill>
                  <a:schemeClr val="bg2"/>
                </a:solidFill>
              </a:rPr>
              <a:t>a</a:t>
            </a:r>
            <a:r>
              <a:rPr kumimoji="1" lang="en-US" altLang="ja-JP" dirty="0" smtClean="0">
                <a:solidFill>
                  <a:schemeClr val="bg2"/>
                </a:solidFill>
              </a:rPr>
              <a:t>t the conference hotel in Tianjin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pic>
        <p:nvPicPr>
          <p:cNvPr id="9" name="Picture 2" descr="C:\Users\YutakaYamada\Desktop\写真iphone2016to2017\iphone2017August\天津会議819to25北京工大\IMG_479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71" y="1188429"/>
            <a:ext cx="6177932" cy="4886715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0967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ergy_Technology_Network_2013_Side_Banner">
  <a:themeElements>
    <a:clrScheme name="">
      <a:dk1>
        <a:srgbClr val="336699"/>
      </a:dk1>
      <a:lt1>
        <a:srgbClr val="FFFFFF"/>
      </a:lt1>
      <a:dk2>
        <a:srgbClr val="017896"/>
      </a:dk2>
      <a:lt2>
        <a:srgbClr val="000000"/>
      </a:lt2>
      <a:accent1>
        <a:srgbClr val="FF9900"/>
      </a:accent1>
      <a:accent2>
        <a:srgbClr val="0099CC"/>
      </a:accent2>
      <a:accent3>
        <a:srgbClr val="FFFFFF"/>
      </a:accent3>
      <a:accent4>
        <a:srgbClr val="2A5682"/>
      </a:accent4>
      <a:accent5>
        <a:srgbClr val="FFCAAA"/>
      </a:accent5>
      <a:accent6>
        <a:srgbClr val="008AB9"/>
      </a:accent6>
      <a:hlink>
        <a:srgbClr val="330099"/>
      </a:hlink>
      <a:folHlink>
        <a:srgbClr val="CBCBCB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66CC"/>
    </a:dk2>
    <a:lt2>
      <a:srgbClr val="CBCBCB"/>
    </a:lt2>
    <a:accent1>
      <a:srgbClr val="009999"/>
    </a:accent1>
    <a:accent2>
      <a:srgbClr val="FF9933"/>
    </a:accent2>
    <a:accent3>
      <a:srgbClr val="AAB8E2"/>
    </a:accent3>
    <a:accent4>
      <a:srgbClr val="DADADA"/>
    </a:accent4>
    <a:accent5>
      <a:srgbClr val="AACACA"/>
    </a:accent5>
    <a:accent6>
      <a:srgbClr val="E78A2D"/>
    </a:accent6>
    <a:hlink>
      <a:srgbClr val="330099"/>
    </a:hlink>
    <a:folHlink>
      <a:srgbClr val="CBCB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42932</TotalTime>
  <Words>542</Words>
  <Application>Microsoft Office PowerPoint</Application>
  <PresentationFormat>画面に合わせる (4:3)</PresentationFormat>
  <Paragraphs>159</Paragraphs>
  <Slides>15</Slides>
  <Notes>14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6" baseType="lpstr">
      <vt:lpstr>Energy_Technology_Network_2013_Side_Banner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Energetics Incorporated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Request for Extension Implementing Agreement for a Co-operative Programme for Assessing the Impacts of High-Temperature Superconductivity on the Electric Power Sector (HTS IA)</dc:title>
  <dc:creator>Brian Marchionini</dc:creator>
  <cp:lastModifiedBy>YutakaYamada</cp:lastModifiedBy>
  <cp:revision>309</cp:revision>
  <cp:lastPrinted>2017-09-11T06:21:36Z</cp:lastPrinted>
  <dcterms:created xsi:type="dcterms:W3CDTF">2015-05-18T16:47:03Z</dcterms:created>
  <dcterms:modified xsi:type="dcterms:W3CDTF">2017-09-11T08:34:05Z</dcterms:modified>
</cp:coreProperties>
</file>